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5"/>
    <p:sldMasterId id="214748369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22288500" cx="10287000"/>
  <p:notesSz cx="6858000" cy="9144000"/>
  <p:embeddedFontLst>
    <p:embeddedFont>
      <p:font typeface="Roboto Black"/>
      <p:bold r:id="rId57"/>
      <p:boldItalic r:id="rId58"/>
    </p:embeddedFont>
    <p:embeddedFont>
      <p:font typeface="Roboto"/>
      <p:regular r:id="rId59"/>
      <p:bold r:id="rId60"/>
      <p:italic r:id="rId61"/>
      <p:boldItalic r:id="rId62"/>
    </p:embeddedFont>
    <p:embeddedFont>
      <p:font typeface="Roboto Light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02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855245-9A86-41EC-BE3D-81E31BCE8988}">
  <a:tblStyle styleId="{65855245-9A86-41EC-BE3D-81E31BCE89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02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3.xml"/><Relationship Id="rId64" Type="http://schemas.openxmlformats.org/officeDocument/2006/relationships/font" Target="fonts/RobotoLight-bold.fntdata"/><Relationship Id="rId63" Type="http://schemas.openxmlformats.org/officeDocument/2006/relationships/font" Target="fonts/RobotoLight-regular.fntdata"/><Relationship Id="rId22" Type="http://schemas.openxmlformats.org/officeDocument/2006/relationships/slide" Target="slides/slide15.xml"/><Relationship Id="rId66" Type="http://schemas.openxmlformats.org/officeDocument/2006/relationships/font" Target="fonts/RobotoLight-boldItalic.fntdata"/><Relationship Id="rId21" Type="http://schemas.openxmlformats.org/officeDocument/2006/relationships/slide" Target="slides/slide14.xml"/><Relationship Id="rId65" Type="http://schemas.openxmlformats.org/officeDocument/2006/relationships/font" Target="fonts/RobotoLight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Roboto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RobotoBlack-bold.fntdata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Roboto-regular.fntdata"/><Relationship Id="rId14" Type="http://schemas.openxmlformats.org/officeDocument/2006/relationships/slide" Target="slides/slide7.xml"/><Relationship Id="rId58" Type="http://schemas.openxmlformats.org/officeDocument/2006/relationships/font" Target="fonts/RobotoBlack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38020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101596366_0_429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101596366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1c99a8ab8_0_0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1c99a8a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5101596366_0_1257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5101596366_0_1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5101596366_0_1360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35101596366_0_1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351c99a8ab8_0_4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351c99a8ab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51c99a8ab8_0_88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51c99a8ab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1c99a8ab8_0_134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1c99a8ab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351c99a8ab8_0_178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351c99a8ab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351c99a8ab8_0_22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351c99a8ab8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351c99a8ab8_0_281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351c99a8ab8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351c99a8ab8_0_393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351c99a8ab8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101596366_0_86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101596366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351c99a8ab8_0_91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351c99a8ab8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351c99a8ab8_0_1156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351c99a8ab8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351c99a8ab8_0_337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351c99a8ab8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351c99a8ab8_0_968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351c99a8ab8_0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351c99a8ab8_0_1020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351c99a8ab8_0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351c99a8ab8_0_1109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351c99a8ab8_0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351c99a8ab8_0_1246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351c99a8ab8_0_1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351c99a8ab8_0_1291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351c99a8ab8_0_1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1c99a8ab8_0_1991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1c99a8ab8_0_1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1c99a8ab8_0_1339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1c99a8ab8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1c99a8ab8_0_106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1c99a8ab8_0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351c99a8ab8_0_1394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351c99a8ab8_0_1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351c99a8ab8_0_1447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351c99a8ab8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351c99a8ab8_0_1498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351c99a8ab8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351c99a8ab8_0_1941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351c99a8ab8_0_1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351c99a8ab8_0_1552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351c99a8ab8_0_1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351c99a8ab8_0_1606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351c99a8ab8_0_1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351c99a8ab8_0_1662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351c99a8ab8_0_1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351c99a8ab8_0_1722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351c99a8ab8_0_1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351c99a8ab8_0_1786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351c99a8ab8_0_1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351c99a8ab8_0_1846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351c99a8ab8_0_1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5101596366_0_1001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5101596366_0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351c99a8ab8_0_189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351c99a8ab8_0_1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351c99a8ab8_0_2039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351c99a8ab8_0_2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9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351c99a8ab8_0_223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351c99a8ab8_0_2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351c99a8ab8_0_2084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351c99a8ab8_0_2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g351c99a8ab8_0_2134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6" name="Google Shape;2326;g351c99a8ab8_0_2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5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351c99a8ab8_0_2182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351c99a8ab8_0_2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351c99a8ab8_0_2281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1" name="Google Shape;2411;g351c99a8ab8_0_2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6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351c99a8ab8_0_2326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351c99a8ab8_0_2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351c99a8ab8_0_2362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351c99a8ab8_0_2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351c99a8ab8_0_2398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351c99a8ab8_0_2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5101596366_0_1055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5101596366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5101596366_0_1106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5101596366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5101596366_0_1308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5101596366_0_1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101596366_0_1157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101596366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5101596366_0_1211:notes"/>
          <p:cNvSpPr/>
          <p:nvPr>
            <p:ph idx="2" type="sldImg"/>
          </p:nvPr>
        </p:nvSpPr>
        <p:spPr>
          <a:xfrm>
            <a:off x="2637992" y="685800"/>
            <a:ext cx="1582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5101596366_0_1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3226492"/>
            <a:ext cx="9585600" cy="8894700"/>
          </a:xfrm>
          <a:prstGeom prst="rect">
            <a:avLst/>
          </a:prstGeom>
        </p:spPr>
        <p:txBody>
          <a:bodyPr anchorCtr="0" anchor="b" bIns="200850" lIns="200850" spcFirstLastPara="1" rIns="200850" wrap="square" tIns="200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12281208"/>
            <a:ext cx="9585600" cy="34344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4793208"/>
            <a:ext cx="9585600" cy="8508600"/>
          </a:xfrm>
          <a:prstGeom prst="rect">
            <a:avLst/>
          </a:prstGeom>
        </p:spPr>
        <p:txBody>
          <a:bodyPr anchorCtr="0" anchor="b" bIns="200850" lIns="200850" spcFirstLastPara="1" rIns="200850" wrap="square" tIns="200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13659642"/>
            <a:ext cx="9585600" cy="56370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indent="-476250" lvl="0" marL="457200" algn="ctr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1pPr>
            <a:lvl2pPr indent="-419100" lvl="1" marL="9144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section divider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814134" y="16956333"/>
            <a:ext cx="4022700" cy="31734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Roboto Light"/>
              <a:buNone/>
              <a:defRPr sz="29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2" type="subTitle"/>
          </p:nvPr>
        </p:nvSpPr>
        <p:spPr>
          <a:xfrm>
            <a:off x="814134" y="15245208"/>
            <a:ext cx="3681600" cy="31734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3" type="subTitle"/>
          </p:nvPr>
        </p:nvSpPr>
        <p:spPr>
          <a:xfrm>
            <a:off x="5282719" y="16956333"/>
            <a:ext cx="2998800" cy="31734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Roboto Light"/>
              <a:buNone/>
              <a:defRPr sz="29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696994" y="1319175"/>
            <a:ext cx="7248300" cy="60918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4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5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6" type="subTitle"/>
          </p:nvPr>
        </p:nvSpPr>
        <p:spPr>
          <a:xfrm rot="-5400000">
            <a:off x="6641044" y="20191083"/>
            <a:ext cx="3565800" cy="2763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7" type="subTitle"/>
          </p:nvPr>
        </p:nvSpPr>
        <p:spPr>
          <a:xfrm rot="-5400000">
            <a:off x="6636703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8" type="subTitle"/>
          </p:nvPr>
        </p:nvSpPr>
        <p:spPr>
          <a:xfrm rot="-5400000">
            <a:off x="6927544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9" type="subTitle"/>
          </p:nvPr>
        </p:nvSpPr>
        <p:spPr>
          <a:xfrm rot="-5400000">
            <a:off x="6768844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3" type="subTitle"/>
          </p:nvPr>
        </p:nvSpPr>
        <p:spPr>
          <a:xfrm rot="-5400000">
            <a:off x="7212722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4" type="subTitle"/>
          </p:nvPr>
        </p:nvSpPr>
        <p:spPr>
          <a:xfrm rot="-5400000">
            <a:off x="5426977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5" type="subTitle"/>
          </p:nvPr>
        </p:nvSpPr>
        <p:spPr>
          <a:xfrm rot="-5400000">
            <a:off x="7054022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6" type="subTitle"/>
          </p:nvPr>
        </p:nvSpPr>
        <p:spPr>
          <a:xfrm rot="-5400000">
            <a:off x="7497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7" type="subTitle"/>
          </p:nvPr>
        </p:nvSpPr>
        <p:spPr>
          <a:xfrm rot="-5400000">
            <a:off x="7339200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8" type="subTitle"/>
          </p:nvPr>
        </p:nvSpPr>
        <p:spPr>
          <a:xfrm rot="-5400000">
            <a:off x="83656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9" type="subTitle"/>
          </p:nvPr>
        </p:nvSpPr>
        <p:spPr>
          <a:xfrm rot="-5400000">
            <a:off x="6589191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0" type="subTitle"/>
          </p:nvPr>
        </p:nvSpPr>
        <p:spPr>
          <a:xfrm rot="-5400000">
            <a:off x="8206941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21" type="subTitle"/>
          </p:nvPr>
        </p:nvSpPr>
        <p:spPr>
          <a:xfrm rot="-5400000">
            <a:off x="8072625" y="20189433"/>
            <a:ext cx="3565800" cy="2796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22" type="subTitle"/>
          </p:nvPr>
        </p:nvSpPr>
        <p:spPr>
          <a:xfrm rot="-5400000">
            <a:off x="6294473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23" type="subTitle"/>
          </p:nvPr>
        </p:nvSpPr>
        <p:spPr>
          <a:xfrm rot="-5400000">
            <a:off x="790955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24" type="subTitle"/>
          </p:nvPr>
        </p:nvSpPr>
        <p:spPr>
          <a:xfrm rot="-5400000">
            <a:off x="7783078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25" type="subTitle"/>
          </p:nvPr>
        </p:nvSpPr>
        <p:spPr>
          <a:xfrm rot="-5400000">
            <a:off x="7624378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26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7" type="subTitle"/>
          </p:nvPr>
        </p:nvSpPr>
        <p:spPr>
          <a:xfrm rot="-5400000">
            <a:off x="4867219" y="11005550"/>
            <a:ext cx="7118700" cy="2775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8" type="subTitle"/>
          </p:nvPr>
        </p:nvSpPr>
        <p:spPr>
          <a:xfrm rot="-5400000">
            <a:off x="5161173" y="11004350"/>
            <a:ext cx="7118700" cy="279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29" type="subTitle"/>
          </p:nvPr>
        </p:nvSpPr>
        <p:spPr>
          <a:xfrm rot="-5400000">
            <a:off x="5729771" y="11002250"/>
            <a:ext cx="7118700" cy="2841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0" type="subTitle"/>
          </p:nvPr>
        </p:nvSpPr>
        <p:spPr>
          <a:xfrm rot="-5400000">
            <a:off x="6016964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396">
          <p15:clr>
            <a:srgbClr val="E46962"/>
          </p15:clr>
        </p15:guide>
        <p15:guide id="6" pos="5576">
          <p15:clr>
            <a:srgbClr val="E46962"/>
          </p15:clr>
        </p15:guide>
        <p15:guide id="7" pos="5755">
          <p15:clr>
            <a:srgbClr val="E46962"/>
          </p15:clr>
        </p15:guide>
        <p15:guide id="8" pos="5935">
          <p15:clr>
            <a:srgbClr val="E46962"/>
          </p15:clr>
        </p15:guide>
        <p15:guide id="9" pos="6122">
          <p15:clr>
            <a:srgbClr val="E46962"/>
          </p15:clr>
        </p15:guide>
        <p15:guide id="10" pos="6294">
          <p15:clr>
            <a:srgbClr val="E46962"/>
          </p15:clr>
        </p15:guide>
        <p15:guide id="11" pos="439">
          <p15:clr>
            <a:srgbClr val="E46962"/>
          </p15:clr>
        </p15:guide>
        <p15:guide id="12" pos="6480">
          <p15:clr>
            <a:srgbClr val="E46962"/>
          </p15:clr>
        </p15:guide>
        <p15:guide id="13" orient="horz" pos="728">
          <p15:clr>
            <a:srgbClr val="E46962"/>
          </p15:clr>
        </p15:guide>
        <p15:guide id="14" orient="horz" pos="1372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with section dividers">
  <p:cSld name="CUSTOM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1038909" y="6749817"/>
            <a:ext cx="3310500" cy="45579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1038909" y="10641475"/>
            <a:ext cx="3100200" cy="45579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Roboto Light"/>
              <a:buNone/>
              <a:defRPr sz="29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5" name="Google Shape;85;p15"/>
          <p:cNvSpPr/>
          <p:nvPr>
            <p:ph idx="3" type="pic"/>
          </p:nvPr>
        </p:nvSpPr>
        <p:spPr>
          <a:xfrm>
            <a:off x="4683994" y="2077400"/>
            <a:ext cx="3455400" cy="14877300"/>
          </a:xfrm>
          <a:prstGeom prst="roundRect">
            <a:avLst>
              <a:gd fmla="val 7131" name="adj"/>
            </a:avLst>
          </a:prstGeom>
          <a:noFill/>
          <a:ln>
            <a:noFill/>
          </a:ln>
        </p:spPr>
      </p:sp>
      <p:sp>
        <p:nvSpPr>
          <p:cNvPr id="86" name="Google Shape;86;p15"/>
          <p:cNvSpPr txBox="1"/>
          <p:nvPr>
            <p:ph idx="4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5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6" type="subTitle"/>
          </p:nvPr>
        </p:nvSpPr>
        <p:spPr>
          <a:xfrm rot="-5400000">
            <a:off x="-134595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7" type="subTitle"/>
          </p:nvPr>
        </p:nvSpPr>
        <p:spPr>
          <a:xfrm rot="-5400000">
            <a:off x="-1344750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8" type="subTitle"/>
          </p:nvPr>
        </p:nvSpPr>
        <p:spPr>
          <a:xfrm rot="-5400000">
            <a:off x="6927544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9" type="subTitle"/>
          </p:nvPr>
        </p:nvSpPr>
        <p:spPr>
          <a:xfrm rot="-5400000">
            <a:off x="6768844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3" type="subTitle"/>
          </p:nvPr>
        </p:nvSpPr>
        <p:spPr>
          <a:xfrm rot="-5400000">
            <a:off x="7212722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4" type="subTitle"/>
          </p:nvPr>
        </p:nvSpPr>
        <p:spPr>
          <a:xfrm rot="-5400000">
            <a:off x="5429518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5" type="subTitle"/>
          </p:nvPr>
        </p:nvSpPr>
        <p:spPr>
          <a:xfrm rot="-5400000">
            <a:off x="7054022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6" type="subTitle"/>
          </p:nvPr>
        </p:nvSpPr>
        <p:spPr>
          <a:xfrm rot="-5400000">
            <a:off x="7497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7" type="subTitle"/>
          </p:nvPr>
        </p:nvSpPr>
        <p:spPr>
          <a:xfrm rot="-5400000">
            <a:off x="7339200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8" type="subTitle"/>
          </p:nvPr>
        </p:nvSpPr>
        <p:spPr>
          <a:xfrm rot="-5400000">
            <a:off x="83656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9" type="subTitle"/>
          </p:nvPr>
        </p:nvSpPr>
        <p:spPr>
          <a:xfrm rot="-5400000">
            <a:off x="6589191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20" type="subTitle"/>
          </p:nvPr>
        </p:nvSpPr>
        <p:spPr>
          <a:xfrm rot="-5400000">
            <a:off x="8206941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21" type="subTitle"/>
          </p:nvPr>
        </p:nvSpPr>
        <p:spPr>
          <a:xfrm rot="-5400000">
            <a:off x="6294473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22" type="subTitle"/>
          </p:nvPr>
        </p:nvSpPr>
        <p:spPr>
          <a:xfrm rot="-5400000">
            <a:off x="7904216" y="1984892"/>
            <a:ext cx="3883200" cy="2796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23" type="subTitle"/>
          </p:nvPr>
        </p:nvSpPr>
        <p:spPr>
          <a:xfrm rot="-5400000">
            <a:off x="7783078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24" type="subTitle"/>
          </p:nvPr>
        </p:nvSpPr>
        <p:spPr>
          <a:xfrm rot="-5400000">
            <a:off x="7624378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25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26" type="subTitle"/>
          </p:nvPr>
        </p:nvSpPr>
        <p:spPr>
          <a:xfrm rot="-5400000">
            <a:off x="-310898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27" type="subTitle"/>
          </p:nvPr>
        </p:nvSpPr>
        <p:spPr>
          <a:xfrm rot="-5400000">
            <a:off x="5164120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28" type="subTitle"/>
          </p:nvPr>
        </p:nvSpPr>
        <p:spPr>
          <a:xfrm rot="-5400000">
            <a:off x="5720630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29" type="subTitle"/>
          </p:nvPr>
        </p:nvSpPr>
        <p:spPr>
          <a:xfrm rot="-5400000">
            <a:off x="6016964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30" type="subTitle"/>
          </p:nvPr>
        </p:nvSpPr>
        <p:spPr>
          <a:xfrm rot="-5400000">
            <a:off x="8063170" y="20189433"/>
            <a:ext cx="3565800" cy="2796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350663" y="2407600"/>
            <a:ext cx="3159000" cy="3274800"/>
          </a:xfrm>
          <a:prstGeom prst="rect">
            <a:avLst/>
          </a:prstGeom>
        </p:spPr>
        <p:txBody>
          <a:bodyPr anchorCtr="0" anchor="b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50663" y="6021600"/>
            <a:ext cx="3159000" cy="13777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>
            <a:lvl1pPr lvl="0">
              <a:buNone/>
              <a:defRPr sz="3100"/>
            </a:lvl1pPr>
            <a:lvl2pPr lvl="1">
              <a:buNone/>
              <a:defRPr sz="3100"/>
            </a:lvl2pPr>
            <a:lvl3pPr lvl="2">
              <a:buNone/>
              <a:defRPr sz="3100"/>
            </a:lvl3pPr>
            <a:lvl4pPr lvl="3">
              <a:buNone/>
              <a:defRPr sz="3100"/>
            </a:lvl4pPr>
            <a:lvl5pPr lvl="4">
              <a:buNone/>
              <a:defRPr sz="3100"/>
            </a:lvl5pPr>
            <a:lvl6pPr lvl="5">
              <a:buNone/>
              <a:defRPr sz="3100"/>
            </a:lvl6pPr>
            <a:lvl7pPr lvl="6">
              <a:buNone/>
              <a:defRPr sz="3100"/>
            </a:lvl7pPr>
            <a:lvl8pPr lvl="7">
              <a:buNone/>
              <a:defRPr sz="3100"/>
            </a:lvl8pPr>
            <a:lvl9pPr lvl="8">
              <a:buNone/>
              <a:defRPr sz="31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5143500" y="-542"/>
            <a:ext cx="5143500" cy="2228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298688" y="5343758"/>
            <a:ext cx="4551000" cy="6423300"/>
          </a:xfrm>
          <a:prstGeom prst="rect">
            <a:avLst/>
          </a:prstGeom>
        </p:spPr>
        <p:txBody>
          <a:bodyPr anchorCtr="0" anchor="b" bIns="200625" lIns="200625" spcFirstLastPara="1" rIns="200625" wrap="square" tIns="2006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298688" y="12146658"/>
            <a:ext cx="4551000" cy="53520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18" name="Google Shape;118;p17"/>
          <p:cNvSpPr txBox="1"/>
          <p:nvPr>
            <p:ph idx="2" type="body"/>
          </p:nvPr>
        </p:nvSpPr>
        <p:spPr>
          <a:xfrm>
            <a:off x="5556938" y="3137658"/>
            <a:ext cx="4316700" cy="16012200"/>
          </a:xfrm>
          <a:prstGeom prst="rect">
            <a:avLst/>
          </a:prstGeom>
        </p:spPr>
        <p:txBody>
          <a:bodyPr anchorCtr="0" anchor="ctr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>
            <a:lvl1pPr lvl="0">
              <a:buNone/>
              <a:defRPr sz="3100"/>
            </a:lvl1pPr>
            <a:lvl2pPr lvl="1">
              <a:buNone/>
              <a:defRPr sz="3100"/>
            </a:lvl2pPr>
            <a:lvl3pPr lvl="2">
              <a:buNone/>
              <a:defRPr sz="3100"/>
            </a:lvl3pPr>
            <a:lvl4pPr lvl="3">
              <a:buNone/>
              <a:defRPr sz="3100"/>
            </a:lvl4pPr>
            <a:lvl5pPr lvl="4">
              <a:buNone/>
              <a:defRPr sz="3100"/>
            </a:lvl5pPr>
            <a:lvl6pPr lvl="5">
              <a:buNone/>
              <a:defRPr sz="3100"/>
            </a:lvl6pPr>
            <a:lvl7pPr lvl="6">
              <a:buNone/>
              <a:defRPr sz="3100"/>
            </a:lvl7pPr>
            <a:lvl8pPr lvl="7">
              <a:buNone/>
              <a:defRPr sz="3100"/>
            </a:lvl8pPr>
            <a:lvl9pPr lvl="8">
              <a:buNone/>
              <a:defRPr sz="31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with section dividers">
  <p:cSld name="CUSTOM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1159959" y="495300"/>
            <a:ext cx="7248300" cy="60918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1159959" y="5352858"/>
            <a:ext cx="4022700" cy="57993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3" name="Google Shape;123;p18"/>
          <p:cNvSpPr txBox="1"/>
          <p:nvPr>
            <p:ph idx="2" type="subTitle"/>
          </p:nvPr>
        </p:nvSpPr>
        <p:spPr>
          <a:xfrm>
            <a:off x="6275586" y="13792242"/>
            <a:ext cx="2591700" cy="3442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4" name="Google Shape;124;p18"/>
          <p:cNvSpPr txBox="1"/>
          <p:nvPr>
            <p:ph idx="3" type="subTitle"/>
          </p:nvPr>
        </p:nvSpPr>
        <p:spPr>
          <a:xfrm>
            <a:off x="6275587" y="15602275"/>
            <a:ext cx="2340300" cy="60918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4" type="subTitle"/>
          </p:nvPr>
        </p:nvSpPr>
        <p:spPr>
          <a:xfrm>
            <a:off x="3717773" y="13792242"/>
            <a:ext cx="2591700" cy="3442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6" name="Google Shape;126;p18"/>
          <p:cNvSpPr txBox="1"/>
          <p:nvPr>
            <p:ph idx="5" type="subTitle"/>
          </p:nvPr>
        </p:nvSpPr>
        <p:spPr>
          <a:xfrm>
            <a:off x="3717773" y="15602275"/>
            <a:ext cx="2340300" cy="60918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6" type="subTitle"/>
          </p:nvPr>
        </p:nvSpPr>
        <p:spPr>
          <a:xfrm>
            <a:off x="1159959" y="13792242"/>
            <a:ext cx="2591700" cy="3442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8" name="Google Shape;128;p18"/>
          <p:cNvSpPr txBox="1"/>
          <p:nvPr>
            <p:ph idx="7" type="subTitle"/>
          </p:nvPr>
        </p:nvSpPr>
        <p:spPr>
          <a:xfrm>
            <a:off x="1159959" y="15602275"/>
            <a:ext cx="2340300" cy="60918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8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9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3" type="subTitle"/>
          </p:nvPr>
        </p:nvSpPr>
        <p:spPr>
          <a:xfrm rot="-5400000">
            <a:off x="-134595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4" type="subTitle"/>
          </p:nvPr>
        </p:nvSpPr>
        <p:spPr>
          <a:xfrm rot="-5400000">
            <a:off x="-1344750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5" type="subTitle"/>
          </p:nvPr>
        </p:nvSpPr>
        <p:spPr>
          <a:xfrm rot="-5400000">
            <a:off x="-10654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6" type="subTitle"/>
          </p:nvPr>
        </p:nvSpPr>
        <p:spPr>
          <a:xfrm rot="-5400000">
            <a:off x="-1224141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7" type="subTitle"/>
          </p:nvPr>
        </p:nvSpPr>
        <p:spPr>
          <a:xfrm rot="-5400000">
            <a:off x="7212722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8" type="subTitle"/>
          </p:nvPr>
        </p:nvSpPr>
        <p:spPr>
          <a:xfrm rot="-5400000">
            <a:off x="5429518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9" type="subTitle"/>
          </p:nvPr>
        </p:nvSpPr>
        <p:spPr>
          <a:xfrm rot="-5400000">
            <a:off x="7054022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20" type="subTitle"/>
          </p:nvPr>
        </p:nvSpPr>
        <p:spPr>
          <a:xfrm rot="-5400000">
            <a:off x="7497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21" type="subTitle"/>
          </p:nvPr>
        </p:nvSpPr>
        <p:spPr>
          <a:xfrm rot="-5400000">
            <a:off x="7339200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22" type="subTitle"/>
          </p:nvPr>
        </p:nvSpPr>
        <p:spPr>
          <a:xfrm rot="-5400000">
            <a:off x="83656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23" type="subTitle"/>
          </p:nvPr>
        </p:nvSpPr>
        <p:spPr>
          <a:xfrm rot="-5400000">
            <a:off x="6589191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24" type="subTitle"/>
          </p:nvPr>
        </p:nvSpPr>
        <p:spPr>
          <a:xfrm rot="-5400000">
            <a:off x="8206941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25" type="subTitle"/>
          </p:nvPr>
        </p:nvSpPr>
        <p:spPr>
          <a:xfrm rot="-5400000">
            <a:off x="8068425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26" type="subTitle"/>
          </p:nvPr>
        </p:nvSpPr>
        <p:spPr>
          <a:xfrm rot="-5400000">
            <a:off x="6294473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27" type="subTitle"/>
          </p:nvPr>
        </p:nvSpPr>
        <p:spPr>
          <a:xfrm rot="-5400000">
            <a:off x="790955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28" type="subTitle"/>
          </p:nvPr>
        </p:nvSpPr>
        <p:spPr>
          <a:xfrm rot="-5400000">
            <a:off x="7783078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29" type="subTitle"/>
          </p:nvPr>
        </p:nvSpPr>
        <p:spPr>
          <a:xfrm rot="-5400000">
            <a:off x="7624378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30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31" type="subTitle"/>
          </p:nvPr>
        </p:nvSpPr>
        <p:spPr>
          <a:xfrm rot="-5400000">
            <a:off x="-310898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32" type="subTitle"/>
          </p:nvPr>
        </p:nvSpPr>
        <p:spPr>
          <a:xfrm rot="-5400000">
            <a:off x="-282886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33" type="subTitle"/>
          </p:nvPr>
        </p:nvSpPr>
        <p:spPr>
          <a:xfrm rot="-5400000">
            <a:off x="5720630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34" type="subTitle"/>
          </p:nvPr>
        </p:nvSpPr>
        <p:spPr>
          <a:xfrm rot="-5400000">
            <a:off x="6016964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74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with section dividers">
  <p:cSld name="CUSTOM_1_1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1490302" y="524875"/>
            <a:ext cx="7248300" cy="9540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55" name="Google Shape;155;p19"/>
          <p:cNvSpPr/>
          <p:nvPr>
            <p:ph idx="2" type="pic"/>
          </p:nvPr>
        </p:nvSpPr>
        <p:spPr>
          <a:xfrm>
            <a:off x="1490302" y="7433617"/>
            <a:ext cx="1622100" cy="6983700"/>
          </a:xfrm>
          <a:prstGeom prst="roundRect">
            <a:avLst>
              <a:gd fmla="val 7131" name="adj"/>
            </a:avLst>
          </a:prstGeom>
          <a:noFill/>
          <a:ln>
            <a:noFill/>
          </a:ln>
        </p:spPr>
      </p:sp>
      <p:sp>
        <p:nvSpPr>
          <p:cNvPr id="156" name="Google Shape;156;p19"/>
          <p:cNvSpPr/>
          <p:nvPr>
            <p:ph idx="3" type="pic"/>
          </p:nvPr>
        </p:nvSpPr>
        <p:spPr>
          <a:xfrm>
            <a:off x="4078519" y="7433617"/>
            <a:ext cx="1622100" cy="6983700"/>
          </a:xfrm>
          <a:prstGeom prst="roundRect">
            <a:avLst>
              <a:gd fmla="val 7131" name="adj"/>
            </a:avLst>
          </a:prstGeom>
          <a:noFill/>
          <a:ln>
            <a:noFill/>
          </a:ln>
        </p:spPr>
      </p:sp>
      <p:sp>
        <p:nvSpPr>
          <p:cNvPr id="157" name="Google Shape;157;p19"/>
          <p:cNvSpPr/>
          <p:nvPr>
            <p:ph idx="4" type="pic"/>
          </p:nvPr>
        </p:nvSpPr>
        <p:spPr>
          <a:xfrm>
            <a:off x="6666736" y="7433617"/>
            <a:ext cx="1622100" cy="6983700"/>
          </a:xfrm>
          <a:prstGeom prst="roundRect">
            <a:avLst>
              <a:gd fmla="val 7131" name="adj"/>
            </a:avLst>
          </a:prstGeom>
          <a:noFill/>
          <a:ln>
            <a:noFill/>
          </a:ln>
        </p:spPr>
      </p:sp>
      <p:sp>
        <p:nvSpPr>
          <p:cNvPr id="158" name="Google Shape;158;p19"/>
          <p:cNvSpPr txBox="1"/>
          <p:nvPr>
            <p:ph idx="1" type="subTitle"/>
          </p:nvPr>
        </p:nvSpPr>
        <p:spPr>
          <a:xfrm>
            <a:off x="1490302" y="15132867"/>
            <a:ext cx="2349000" cy="3442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9" name="Google Shape;159;p19"/>
          <p:cNvSpPr txBox="1"/>
          <p:nvPr>
            <p:ph idx="5" type="subTitle"/>
          </p:nvPr>
        </p:nvSpPr>
        <p:spPr>
          <a:xfrm>
            <a:off x="4091801" y="15132867"/>
            <a:ext cx="2349000" cy="3442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0" name="Google Shape;160;p19"/>
          <p:cNvSpPr txBox="1"/>
          <p:nvPr>
            <p:ph idx="6" type="subTitle"/>
          </p:nvPr>
        </p:nvSpPr>
        <p:spPr>
          <a:xfrm>
            <a:off x="6666736" y="15132867"/>
            <a:ext cx="2349000" cy="3442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19"/>
          <p:cNvSpPr txBox="1"/>
          <p:nvPr>
            <p:ph idx="7" type="subTitle"/>
          </p:nvPr>
        </p:nvSpPr>
        <p:spPr>
          <a:xfrm>
            <a:off x="1490302" y="17507208"/>
            <a:ext cx="2247900" cy="4286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8" type="subTitle"/>
          </p:nvPr>
        </p:nvSpPr>
        <p:spPr>
          <a:xfrm>
            <a:off x="4091791" y="17507208"/>
            <a:ext cx="2433900" cy="4286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9" type="subTitle"/>
          </p:nvPr>
        </p:nvSpPr>
        <p:spPr>
          <a:xfrm>
            <a:off x="6666736" y="17507208"/>
            <a:ext cx="2317800" cy="4286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13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4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6" name="Google Shape;166;p19"/>
          <p:cNvSpPr txBox="1"/>
          <p:nvPr>
            <p:ph idx="15" type="subTitle"/>
          </p:nvPr>
        </p:nvSpPr>
        <p:spPr>
          <a:xfrm rot="-5400000">
            <a:off x="-134595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7" name="Google Shape;167;p19"/>
          <p:cNvSpPr txBox="1"/>
          <p:nvPr>
            <p:ph idx="16" type="subTitle"/>
          </p:nvPr>
        </p:nvSpPr>
        <p:spPr>
          <a:xfrm rot="-5400000">
            <a:off x="-1344750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7" type="subTitle"/>
          </p:nvPr>
        </p:nvSpPr>
        <p:spPr>
          <a:xfrm rot="-5400000">
            <a:off x="-10654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18" type="subTitle"/>
          </p:nvPr>
        </p:nvSpPr>
        <p:spPr>
          <a:xfrm rot="-5400000">
            <a:off x="-1224141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0" name="Google Shape;170;p19"/>
          <p:cNvSpPr txBox="1"/>
          <p:nvPr>
            <p:ph idx="19" type="subTitle"/>
          </p:nvPr>
        </p:nvSpPr>
        <p:spPr>
          <a:xfrm rot="-5400000">
            <a:off x="-742336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1" name="Google Shape;171;p19"/>
          <p:cNvSpPr txBox="1"/>
          <p:nvPr>
            <p:ph idx="20" type="subTitle"/>
          </p:nvPr>
        </p:nvSpPr>
        <p:spPr>
          <a:xfrm rot="-5400000">
            <a:off x="-2535248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21" type="subTitle"/>
          </p:nvPr>
        </p:nvSpPr>
        <p:spPr>
          <a:xfrm rot="-5400000">
            <a:off x="-90103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3" name="Google Shape;173;p19"/>
          <p:cNvSpPr txBox="1"/>
          <p:nvPr>
            <p:ph idx="22" type="subTitle"/>
          </p:nvPr>
        </p:nvSpPr>
        <p:spPr>
          <a:xfrm rot="-5400000">
            <a:off x="7497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4" name="Google Shape;174;p19"/>
          <p:cNvSpPr txBox="1"/>
          <p:nvPr>
            <p:ph idx="23" type="subTitle"/>
          </p:nvPr>
        </p:nvSpPr>
        <p:spPr>
          <a:xfrm rot="-5400000">
            <a:off x="7339200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5" name="Google Shape;175;p19"/>
          <p:cNvSpPr txBox="1"/>
          <p:nvPr>
            <p:ph idx="24" type="subTitle"/>
          </p:nvPr>
        </p:nvSpPr>
        <p:spPr>
          <a:xfrm rot="-5400000">
            <a:off x="83656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6" name="Google Shape;176;p19"/>
          <p:cNvSpPr txBox="1"/>
          <p:nvPr>
            <p:ph idx="25" type="subTitle"/>
          </p:nvPr>
        </p:nvSpPr>
        <p:spPr>
          <a:xfrm rot="-5400000">
            <a:off x="6589191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7" name="Google Shape;177;p19"/>
          <p:cNvSpPr txBox="1"/>
          <p:nvPr>
            <p:ph idx="26" type="subTitle"/>
          </p:nvPr>
        </p:nvSpPr>
        <p:spPr>
          <a:xfrm rot="-5400000">
            <a:off x="8206941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8" name="Google Shape;178;p19"/>
          <p:cNvSpPr txBox="1"/>
          <p:nvPr>
            <p:ph idx="27" type="subTitle"/>
          </p:nvPr>
        </p:nvSpPr>
        <p:spPr>
          <a:xfrm rot="-5400000">
            <a:off x="8068425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28" type="subTitle"/>
          </p:nvPr>
        </p:nvSpPr>
        <p:spPr>
          <a:xfrm rot="-5400000">
            <a:off x="6294473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0" name="Google Shape;180;p19"/>
          <p:cNvSpPr txBox="1"/>
          <p:nvPr>
            <p:ph idx="29" type="subTitle"/>
          </p:nvPr>
        </p:nvSpPr>
        <p:spPr>
          <a:xfrm rot="-5400000">
            <a:off x="790955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1" name="Google Shape;181;p19"/>
          <p:cNvSpPr txBox="1"/>
          <p:nvPr>
            <p:ph idx="30" type="subTitle"/>
          </p:nvPr>
        </p:nvSpPr>
        <p:spPr>
          <a:xfrm rot="-5400000">
            <a:off x="7783078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2" name="Google Shape;182;p19"/>
          <p:cNvSpPr txBox="1"/>
          <p:nvPr>
            <p:ph idx="31" type="subTitle"/>
          </p:nvPr>
        </p:nvSpPr>
        <p:spPr>
          <a:xfrm rot="-5400000">
            <a:off x="7624378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3" name="Google Shape;183;p19"/>
          <p:cNvSpPr txBox="1"/>
          <p:nvPr>
            <p:ph idx="32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4" name="Google Shape;184;p19"/>
          <p:cNvSpPr txBox="1"/>
          <p:nvPr>
            <p:ph idx="33" type="subTitle"/>
          </p:nvPr>
        </p:nvSpPr>
        <p:spPr>
          <a:xfrm rot="-5400000">
            <a:off x="-310898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34" type="subTitle"/>
          </p:nvPr>
        </p:nvSpPr>
        <p:spPr>
          <a:xfrm rot="-5400000">
            <a:off x="-282886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35" type="subTitle"/>
          </p:nvPr>
        </p:nvSpPr>
        <p:spPr>
          <a:xfrm rot="-5400000">
            <a:off x="5720630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36" type="subTitle"/>
          </p:nvPr>
        </p:nvSpPr>
        <p:spPr>
          <a:xfrm rot="-5400000">
            <a:off x="6016964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with section dividers">
  <p:cSld name="CUSTOM_1_1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1845759" y="495300"/>
            <a:ext cx="7248300" cy="8234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0" name="Google Shape;190;p20"/>
          <p:cNvSpPr txBox="1"/>
          <p:nvPr>
            <p:ph idx="1" type="subTitle"/>
          </p:nvPr>
        </p:nvSpPr>
        <p:spPr>
          <a:xfrm>
            <a:off x="1845759" y="11467625"/>
            <a:ext cx="4022700" cy="31734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Roboto Light"/>
              <a:buNone/>
              <a:defRPr sz="4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1" name="Google Shape;191;p20"/>
          <p:cNvSpPr txBox="1"/>
          <p:nvPr>
            <p:ph idx="2" type="subTitle"/>
          </p:nvPr>
        </p:nvSpPr>
        <p:spPr>
          <a:xfrm>
            <a:off x="1845759" y="9558033"/>
            <a:ext cx="6225600" cy="3883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2" name="Google Shape;192;p20"/>
          <p:cNvSpPr txBox="1"/>
          <p:nvPr>
            <p:ph idx="3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3" name="Google Shape;193;p20"/>
          <p:cNvSpPr txBox="1"/>
          <p:nvPr>
            <p:ph idx="4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4" name="Google Shape;194;p20"/>
          <p:cNvSpPr txBox="1"/>
          <p:nvPr>
            <p:ph idx="5" type="subTitle"/>
          </p:nvPr>
        </p:nvSpPr>
        <p:spPr>
          <a:xfrm rot="-5400000">
            <a:off x="-134595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6" type="subTitle"/>
          </p:nvPr>
        </p:nvSpPr>
        <p:spPr>
          <a:xfrm rot="-5400000">
            <a:off x="-1344750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7" type="subTitle"/>
          </p:nvPr>
        </p:nvSpPr>
        <p:spPr>
          <a:xfrm rot="-5400000">
            <a:off x="-10654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8" type="subTitle"/>
          </p:nvPr>
        </p:nvSpPr>
        <p:spPr>
          <a:xfrm rot="-5400000">
            <a:off x="-1224141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9" type="subTitle"/>
          </p:nvPr>
        </p:nvSpPr>
        <p:spPr>
          <a:xfrm rot="-5400000">
            <a:off x="-742336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9" name="Google Shape;199;p20"/>
          <p:cNvSpPr txBox="1"/>
          <p:nvPr>
            <p:ph idx="13" type="subTitle"/>
          </p:nvPr>
        </p:nvSpPr>
        <p:spPr>
          <a:xfrm rot="-5400000">
            <a:off x="-2535248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0" name="Google Shape;200;p20"/>
          <p:cNvSpPr txBox="1"/>
          <p:nvPr>
            <p:ph idx="14" type="subTitle"/>
          </p:nvPr>
        </p:nvSpPr>
        <p:spPr>
          <a:xfrm rot="-5400000">
            <a:off x="-90103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1" name="Google Shape;201;p20"/>
          <p:cNvSpPr txBox="1"/>
          <p:nvPr>
            <p:ph idx="15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2" name="Google Shape;202;p20"/>
          <p:cNvSpPr txBox="1"/>
          <p:nvPr>
            <p:ph idx="16" type="subTitle"/>
          </p:nvPr>
        </p:nvSpPr>
        <p:spPr>
          <a:xfrm rot="-5400000">
            <a:off x="-310898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3" name="Google Shape;203;p20"/>
          <p:cNvSpPr txBox="1"/>
          <p:nvPr>
            <p:ph idx="17" type="subTitle"/>
          </p:nvPr>
        </p:nvSpPr>
        <p:spPr>
          <a:xfrm rot="-5400000">
            <a:off x="-282886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4" name="Google Shape;204;p20"/>
          <p:cNvSpPr txBox="1"/>
          <p:nvPr>
            <p:ph idx="18" type="subTitle"/>
          </p:nvPr>
        </p:nvSpPr>
        <p:spPr>
          <a:xfrm rot="-5400000">
            <a:off x="83656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5" name="Google Shape;205;p20"/>
          <p:cNvSpPr txBox="1"/>
          <p:nvPr>
            <p:ph idx="19" type="subTitle"/>
          </p:nvPr>
        </p:nvSpPr>
        <p:spPr>
          <a:xfrm rot="-5400000">
            <a:off x="6589191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6" name="Google Shape;206;p20"/>
          <p:cNvSpPr txBox="1"/>
          <p:nvPr>
            <p:ph idx="20" type="subTitle"/>
          </p:nvPr>
        </p:nvSpPr>
        <p:spPr>
          <a:xfrm rot="-5400000">
            <a:off x="8206941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7" name="Google Shape;207;p20"/>
          <p:cNvSpPr txBox="1"/>
          <p:nvPr>
            <p:ph idx="21" type="subTitle"/>
          </p:nvPr>
        </p:nvSpPr>
        <p:spPr>
          <a:xfrm rot="-5400000">
            <a:off x="8068425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8" name="Google Shape;208;p20"/>
          <p:cNvSpPr txBox="1"/>
          <p:nvPr>
            <p:ph idx="22" type="subTitle"/>
          </p:nvPr>
        </p:nvSpPr>
        <p:spPr>
          <a:xfrm rot="-5400000">
            <a:off x="6294473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09" name="Google Shape;209;p20"/>
          <p:cNvSpPr txBox="1"/>
          <p:nvPr>
            <p:ph idx="23" type="subTitle"/>
          </p:nvPr>
        </p:nvSpPr>
        <p:spPr>
          <a:xfrm rot="-5400000">
            <a:off x="790955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0" name="Google Shape;210;p20"/>
          <p:cNvSpPr txBox="1"/>
          <p:nvPr>
            <p:ph idx="24" type="subTitle"/>
          </p:nvPr>
        </p:nvSpPr>
        <p:spPr>
          <a:xfrm rot="-5400000">
            <a:off x="7783078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25" type="subTitle"/>
          </p:nvPr>
        </p:nvSpPr>
        <p:spPr>
          <a:xfrm rot="-5400000">
            <a:off x="7624378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26" type="subTitle"/>
          </p:nvPr>
        </p:nvSpPr>
        <p:spPr>
          <a:xfrm rot="-5400000">
            <a:off x="6016964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27" type="subTitle"/>
          </p:nvPr>
        </p:nvSpPr>
        <p:spPr>
          <a:xfrm rot="-5400000">
            <a:off x="-464062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idx="28" type="subTitle"/>
          </p:nvPr>
        </p:nvSpPr>
        <p:spPr>
          <a:xfrm rot="-5400000">
            <a:off x="-622762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29" type="subTitle"/>
          </p:nvPr>
        </p:nvSpPr>
        <p:spPr>
          <a:xfrm rot="-5400000">
            <a:off x="-2241333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14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section dividers">
  <p:cSld name="CUSTOM_1_1_1_1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idx="1" type="subTitle"/>
          </p:nvPr>
        </p:nvSpPr>
        <p:spPr>
          <a:xfrm rot="-5400000">
            <a:off x="83656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8" name="Google Shape;218;p21"/>
          <p:cNvSpPr txBox="1"/>
          <p:nvPr>
            <p:ph idx="2" type="subTitle"/>
          </p:nvPr>
        </p:nvSpPr>
        <p:spPr>
          <a:xfrm rot="-5400000">
            <a:off x="6589191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9" name="Google Shape;219;p21"/>
          <p:cNvSpPr txBox="1"/>
          <p:nvPr>
            <p:ph idx="3" type="subTitle"/>
          </p:nvPr>
        </p:nvSpPr>
        <p:spPr>
          <a:xfrm rot="-5400000">
            <a:off x="8206941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0" name="Google Shape;220;p21"/>
          <p:cNvSpPr txBox="1"/>
          <p:nvPr>
            <p:ph idx="4" type="subTitle"/>
          </p:nvPr>
        </p:nvSpPr>
        <p:spPr>
          <a:xfrm rot="-5400000">
            <a:off x="8068425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idx="5" type="subTitle"/>
          </p:nvPr>
        </p:nvSpPr>
        <p:spPr>
          <a:xfrm rot="-5400000">
            <a:off x="6294473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2" name="Google Shape;222;p21"/>
          <p:cNvSpPr txBox="1"/>
          <p:nvPr>
            <p:ph idx="6" type="subTitle"/>
          </p:nvPr>
        </p:nvSpPr>
        <p:spPr>
          <a:xfrm rot="-5400000">
            <a:off x="790955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3" name="Google Shape;223;p21"/>
          <p:cNvSpPr txBox="1"/>
          <p:nvPr>
            <p:ph idx="7" type="subTitle"/>
          </p:nvPr>
        </p:nvSpPr>
        <p:spPr>
          <a:xfrm rot="-5400000">
            <a:off x="-173259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4" name="Google Shape;224;p21"/>
          <p:cNvSpPr txBox="1"/>
          <p:nvPr>
            <p:ph idx="8" type="subTitle"/>
          </p:nvPr>
        </p:nvSpPr>
        <p:spPr>
          <a:xfrm rot="-5400000">
            <a:off x="-331959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5" name="Google Shape;225;p21"/>
          <p:cNvSpPr txBox="1"/>
          <p:nvPr>
            <p:ph idx="9" type="subTitle"/>
          </p:nvPr>
        </p:nvSpPr>
        <p:spPr>
          <a:xfrm rot="-5400000">
            <a:off x="-1939373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6" name="Google Shape;226;p21"/>
          <p:cNvSpPr txBox="1"/>
          <p:nvPr>
            <p:ph idx="13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7" name="Google Shape;227;p21"/>
          <p:cNvSpPr txBox="1"/>
          <p:nvPr>
            <p:ph idx="14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8" name="Google Shape;228;p21"/>
          <p:cNvSpPr txBox="1"/>
          <p:nvPr>
            <p:ph idx="15" type="subTitle"/>
          </p:nvPr>
        </p:nvSpPr>
        <p:spPr>
          <a:xfrm rot="-5400000">
            <a:off x="-134595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9" name="Google Shape;229;p21"/>
          <p:cNvSpPr txBox="1"/>
          <p:nvPr>
            <p:ph idx="16" type="subTitle"/>
          </p:nvPr>
        </p:nvSpPr>
        <p:spPr>
          <a:xfrm rot="-5400000">
            <a:off x="-1344750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0" name="Google Shape;230;p21"/>
          <p:cNvSpPr txBox="1"/>
          <p:nvPr>
            <p:ph idx="17" type="subTitle"/>
          </p:nvPr>
        </p:nvSpPr>
        <p:spPr>
          <a:xfrm rot="-5400000">
            <a:off x="-10654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1" name="Google Shape;231;p21"/>
          <p:cNvSpPr txBox="1"/>
          <p:nvPr>
            <p:ph idx="18" type="subTitle"/>
          </p:nvPr>
        </p:nvSpPr>
        <p:spPr>
          <a:xfrm rot="-5400000">
            <a:off x="-1224141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2" name="Google Shape;232;p21"/>
          <p:cNvSpPr txBox="1"/>
          <p:nvPr>
            <p:ph idx="19" type="subTitle"/>
          </p:nvPr>
        </p:nvSpPr>
        <p:spPr>
          <a:xfrm rot="-5400000">
            <a:off x="-742336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3" name="Google Shape;233;p21"/>
          <p:cNvSpPr txBox="1"/>
          <p:nvPr>
            <p:ph idx="20" type="subTitle"/>
          </p:nvPr>
        </p:nvSpPr>
        <p:spPr>
          <a:xfrm rot="-5400000">
            <a:off x="-2535248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21" type="subTitle"/>
          </p:nvPr>
        </p:nvSpPr>
        <p:spPr>
          <a:xfrm rot="-5400000">
            <a:off x="-90103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22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23" type="subTitle"/>
          </p:nvPr>
        </p:nvSpPr>
        <p:spPr>
          <a:xfrm rot="-5400000">
            <a:off x="-310898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24" type="subTitle"/>
          </p:nvPr>
        </p:nvSpPr>
        <p:spPr>
          <a:xfrm rot="-5400000">
            <a:off x="-282886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8" name="Google Shape;238;p21"/>
          <p:cNvSpPr txBox="1"/>
          <p:nvPr>
            <p:ph idx="25" type="subTitle"/>
          </p:nvPr>
        </p:nvSpPr>
        <p:spPr>
          <a:xfrm rot="-5400000">
            <a:off x="-464062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9" name="Google Shape;239;p21"/>
          <p:cNvSpPr txBox="1"/>
          <p:nvPr>
            <p:ph idx="26" type="subTitle"/>
          </p:nvPr>
        </p:nvSpPr>
        <p:spPr>
          <a:xfrm rot="-5400000">
            <a:off x="-622762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0" name="Google Shape;240;p21"/>
          <p:cNvSpPr txBox="1"/>
          <p:nvPr>
            <p:ph idx="27" type="subTitle"/>
          </p:nvPr>
        </p:nvSpPr>
        <p:spPr>
          <a:xfrm rot="-5400000">
            <a:off x="-2241333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9320350"/>
            <a:ext cx="9585600" cy="36480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ith section dividers">
  <p:cSld name="CUSTOM_1_1_1_1_1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2630419" y="495300"/>
            <a:ext cx="7248300" cy="108330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3" name="Google Shape;243;p22"/>
          <p:cNvSpPr txBox="1"/>
          <p:nvPr>
            <p:ph idx="1" type="subTitle"/>
          </p:nvPr>
        </p:nvSpPr>
        <p:spPr>
          <a:xfrm>
            <a:off x="2630419" y="15161142"/>
            <a:ext cx="6539100" cy="663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2" type="subTitle"/>
          </p:nvPr>
        </p:nvSpPr>
        <p:spPr>
          <a:xfrm rot="-5400000">
            <a:off x="83656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3" type="subTitle"/>
          </p:nvPr>
        </p:nvSpPr>
        <p:spPr>
          <a:xfrm rot="-5400000">
            <a:off x="6589191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6" name="Google Shape;246;p22"/>
          <p:cNvSpPr txBox="1"/>
          <p:nvPr>
            <p:ph idx="4" type="subTitle"/>
          </p:nvPr>
        </p:nvSpPr>
        <p:spPr>
          <a:xfrm rot="-5400000">
            <a:off x="8206941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7" name="Google Shape;247;p22"/>
          <p:cNvSpPr txBox="1"/>
          <p:nvPr>
            <p:ph idx="5" type="subTitle"/>
          </p:nvPr>
        </p:nvSpPr>
        <p:spPr>
          <a:xfrm rot="-5400000">
            <a:off x="123436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8" name="Google Shape;248;p22"/>
          <p:cNvSpPr txBox="1"/>
          <p:nvPr>
            <p:ph idx="6" type="subTitle"/>
          </p:nvPr>
        </p:nvSpPr>
        <p:spPr>
          <a:xfrm rot="-5400000">
            <a:off x="-1650516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49" name="Google Shape;249;p22"/>
          <p:cNvSpPr txBox="1"/>
          <p:nvPr>
            <p:ph idx="7" type="subTitle"/>
          </p:nvPr>
        </p:nvSpPr>
        <p:spPr>
          <a:xfrm rot="-5400000">
            <a:off x="-35433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0" name="Google Shape;250;p22"/>
          <p:cNvSpPr txBox="1"/>
          <p:nvPr>
            <p:ph idx="8" type="subTitle"/>
          </p:nvPr>
        </p:nvSpPr>
        <p:spPr>
          <a:xfrm rot="-5400000">
            <a:off x="-173259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1" name="Google Shape;251;p22"/>
          <p:cNvSpPr txBox="1"/>
          <p:nvPr>
            <p:ph idx="9" type="subTitle"/>
          </p:nvPr>
        </p:nvSpPr>
        <p:spPr>
          <a:xfrm rot="-5400000">
            <a:off x="-331959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2" name="Google Shape;252;p22"/>
          <p:cNvSpPr txBox="1"/>
          <p:nvPr>
            <p:ph idx="13" type="subTitle"/>
          </p:nvPr>
        </p:nvSpPr>
        <p:spPr>
          <a:xfrm rot="-5400000">
            <a:off x="-1939373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3" name="Google Shape;253;p22"/>
          <p:cNvSpPr txBox="1"/>
          <p:nvPr>
            <p:ph idx="14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4" name="Google Shape;254;p22"/>
          <p:cNvSpPr txBox="1"/>
          <p:nvPr>
            <p:ph idx="15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5" name="Google Shape;255;p22"/>
          <p:cNvSpPr txBox="1"/>
          <p:nvPr>
            <p:ph idx="16" type="subTitle"/>
          </p:nvPr>
        </p:nvSpPr>
        <p:spPr>
          <a:xfrm rot="-5400000">
            <a:off x="-134595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6" name="Google Shape;256;p22"/>
          <p:cNvSpPr txBox="1"/>
          <p:nvPr>
            <p:ph idx="17" type="subTitle"/>
          </p:nvPr>
        </p:nvSpPr>
        <p:spPr>
          <a:xfrm rot="-5400000">
            <a:off x="-1344750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7" name="Google Shape;257;p22"/>
          <p:cNvSpPr txBox="1"/>
          <p:nvPr>
            <p:ph idx="18" type="subTitle"/>
          </p:nvPr>
        </p:nvSpPr>
        <p:spPr>
          <a:xfrm rot="-5400000">
            <a:off x="-10654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8" name="Google Shape;258;p22"/>
          <p:cNvSpPr txBox="1"/>
          <p:nvPr>
            <p:ph idx="19" type="subTitle"/>
          </p:nvPr>
        </p:nvSpPr>
        <p:spPr>
          <a:xfrm rot="-5400000">
            <a:off x="-1224141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59" name="Google Shape;259;p22"/>
          <p:cNvSpPr txBox="1"/>
          <p:nvPr>
            <p:ph idx="20" type="subTitle"/>
          </p:nvPr>
        </p:nvSpPr>
        <p:spPr>
          <a:xfrm rot="-5400000">
            <a:off x="-742336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0" name="Google Shape;260;p22"/>
          <p:cNvSpPr txBox="1"/>
          <p:nvPr>
            <p:ph idx="21" type="subTitle"/>
          </p:nvPr>
        </p:nvSpPr>
        <p:spPr>
          <a:xfrm rot="-5400000">
            <a:off x="-2535248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1" name="Google Shape;261;p22"/>
          <p:cNvSpPr txBox="1"/>
          <p:nvPr>
            <p:ph idx="22" type="subTitle"/>
          </p:nvPr>
        </p:nvSpPr>
        <p:spPr>
          <a:xfrm rot="-5400000">
            <a:off x="-90103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2" name="Google Shape;262;p22"/>
          <p:cNvSpPr txBox="1"/>
          <p:nvPr>
            <p:ph idx="23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3" name="Google Shape;263;p22"/>
          <p:cNvSpPr txBox="1"/>
          <p:nvPr>
            <p:ph idx="24" type="subTitle"/>
          </p:nvPr>
        </p:nvSpPr>
        <p:spPr>
          <a:xfrm rot="-5400000">
            <a:off x="-310898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4" name="Google Shape;264;p22"/>
          <p:cNvSpPr txBox="1"/>
          <p:nvPr>
            <p:ph idx="25" type="subTitle"/>
          </p:nvPr>
        </p:nvSpPr>
        <p:spPr>
          <a:xfrm rot="-5400000">
            <a:off x="-282886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5" name="Google Shape;265;p22"/>
          <p:cNvSpPr txBox="1"/>
          <p:nvPr>
            <p:ph idx="26" type="subTitle"/>
          </p:nvPr>
        </p:nvSpPr>
        <p:spPr>
          <a:xfrm rot="-5400000">
            <a:off x="-464062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6" name="Google Shape;266;p22"/>
          <p:cNvSpPr txBox="1"/>
          <p:nvPr>
            <p:ph idx="27" type="subTitle"/>
          </p:nvPr>
        </p:nvSpPr>
        <p:spPr>
          <a:xfrm rot="-5400000">
            <a:off x="-622762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67" name="Google Shape;267;p22"/>
          <p:cNvSpPr txBox="1"/>
          <p:nvPr>
            <p:ph idx="28" type="subTitle"/>
          </p:nvPr>
        </p:nvSpPr>
        <p:spPr>
          <a:xfrm rot="-5400000">
            <a:off x="-2241333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  <p15:guide id="17" orient="horz" pos="9550">
          <p15:clr>
            <a:srgbClr val="E46962"/>
          </p15:clr>
        </p15:guide>
        <p15:guide id="18" orient="horz" pos="1134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section binding">
  <p:cSld name="CUSTOM_1_1_1_1_1_1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/>
          <p:nvPr/>
        </p:nvSpPr>
        <p:spPr>
          <a:xfrm>
            <a:off x="2045250" y="-143325"/>
            <a:ext cx="8242200" cy="2255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70" name="Google Shape;270;p23"/>
          <p:cNvSpPr txBox="1"/>
          <p:nvPr>
            <p:ph type="title"/>
          </p:nvPr>
        </p:nvSpPr>
        <p:spPr>
          <a:xfrm>
            <a:off x="2630419" y="495300"/>
            <a:ext cx="7248300" cy="108330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1" name="Google Shape;271;p23"/>
          <p:cNvSpPr txBox="1"/>
          <p:nvPr>
            <p:ph idx="1" type="subTitle"/>
          </p:nvPr>
        </p:nvSpPr>
        <p:spPr>
          <a:xfrm rot="-5400000">
            <a:off x="-173259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2" name="Google Shape;272;p23"/>
          <p:cNvSpPr txBox="1"/>
          <p:nvPr>
            <p:ph idx="2" type="subTitle"/>
          </p:nvPr>
        </p:nvSpPr>
        <p:spPr>
          <a:xfrm rot="-5400000">
            <a:off x="-331959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3" name="Google Shape;273;p23"/>
          <p:cNvSpPr txBox="1"/>
          <p:nvPr>
            <p:ph idx="3" type="subTitle"/>
          </p:nvPr>
        </p:nvSpPr>
        <p:spPr>
          <a:xfrm rot="-5400000">
            <a:off x="-1939373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4" name="Google Shape;274;p23"/>
          <p:cNvSpPr txBox="1"/>
          <p:nvPr>
            <p:ph idx="4" type="subTitle"/>
          </p:nvPr>
        </p:nvSpPr>
        <p:spPr>
          <a:xfrm rot="-5400000">
            <a:off x="-1638900" y="1835842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5" name="Google Shape;275;p23"/>
          <p:cNvSpPr txBox="1"/>
          <p:nvPr>
            <p:ph idx="5" type="subTitle"/>
          </p:nvPr>
        </p:nvSpPr>
        <p:spPr>
          <a:xfrm rot="-5400000">
            <a:off x="-163890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6" name="Google Shape;276;p23"/>
          <p:cNvSpPr txBox="1"/>
          <p:nvPr>
            <p:ph idx="6" type="subTitle"/>
          </p:nvPr>
        </p:nvSpPr>
        <p:spPr>
          <a:xfrm rot="-5400000">
            <a:off x="-1345950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7" name="Google Shape;277;p23"/>
          <p:cNvSpPr txBox="1"/>
          <p:nvPr>
            <p:ph idx="7" type="subTitle"/>
          </p:nvPr>
        </p:nvSpPr>
        <p:spPr>
          <a:xfrm rot="-5400000">
            <a:off x="-1344750" y="1834442"/>
            <a:ext cx="35634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8" name="Google Shape;278;p23"/>
          <p:cNvSpPr txBox="1"/>
          <p:nvPr>
            <p:ph idx="8" type="subTitle"/>
          </p:nvPr>
        </p:nvSpPr>
        <p:spPr>
          <a:xfrm rot="-5400000">
            <a:off x="-1065441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9" name="Google Shape;279;p23"/>
          <p:cNvSpPr txBox="1"/>
          <p:nvPr>
            <p:ph idx="9" type="subTitle"/>
          </p:nvPr>
        </p:nvSpPr>
        <p:spPr>
          <a:xfrm rot="-5400000">
            <a:off x="-1224141" y="200474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0" name="Google Shape;280;p23"/>
          <p:cNvSpPr txBox="1"/>
          <p:nvPr>
            <p:ph idx="13" type="subTitle"/>
          </p:nvPr>
        </p:nvSpPr>
        <p:spPr>
          <a:xfrm rot="-5400000">
            <a:off x="-742336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1" name="Google Shape;281;p23"/>
          <p:cNvSpPr txBox="1"/>
          <p:nvPr>
            <p:ph idx="14" type="subTitle"/>
          </p:nvPr>
        </p:nvSpPr>
        <p:spPr>
          <a:xfrm rot="-5400000">
            <a:off x="-2535248" y="10969650"/>
            <a:ext cx="71319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2" name="Google Shape;282;p23"/>
          <p:cNvSpPr txBox="1"/>
          <p:nvPr>
            <p:ph idx="15" type="subTitle"/>
          </p:nvPr>
        </p:nvSpPr>
        <p:spPr>
          <a:xfrm rot="-5400000">
            <a:off x="-901036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3" name="Google Shape;283;p23"/>
          <p:cNvSpPr txBox="1"/>
          <p:nvPr>
            <p:ph idx="16" type="subTitle"/>
          </p:nvPr>
        </p:nvSpPr>
        <p:spPr>
          <a:xfrm rot="-5400000">
            <a:off x="-3418050" y="11000200"/>
            <a:ext cx="71241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4" name="Google Shape;284;p23"/>
          <p:cNvSpPr txBox="1"/>
          <p:nvPr>
            <p:ph idx="17" type="subTitle"/>
          </p:nvPr>
        </p:nvSpPr>
        <p:spPr>
          <a:xfrm rot="-5400000">
            <a:off x="-310898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5" name="Google Shape;285;p23"/>
          <p:cNvSpPr txBox="1"/>
          <p:nvPr>
            <p:ph idx="18" type="subTitle"/>
          </p:nvPr>
        </p:nvSpPr>
        <p:spPr>
          <a:xfrm rot="-5400000">
            <a:off x="-2828864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6" name="Google Shape;286;p23"/>
          <p:cNvSpPr txBox="1"/>
          <p:nvPr>
            <p:ph idx="19" type="subTitle"/>
          </p:nvPr>
        </p:nvSpPr>
        <p:spPr>
          <a:xfrm rot="-5400000">
            <a:off x="-464062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7" name="Google Shape;287;p23"/>
          <p:cNvSpPr txBox="1"/>
          <p:nvPr>
            <p:ph idx="20" type="subTitle"/>
          </p:nvPr>
        </p:nvSpPr>
        <p:spPr>
          <a:xfrm rot="-5400000">
            <a:off x="-622762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8" name="Google Shape;288;p23"/>
          <p:cNvSpPr txBox="1"/>
          <p:nvPr>
            <p:ph idx="21" type="subTitle"/>
          </p:nvPr>
        </p:nvSpPr>
        <p:spPr>
          <a:xfrm rot="-5400000">
            <a:off x="-2241333" y="10998350"/>
            <a:ext cx="7118700" cy="291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9" name="Google Shape;289;p23"/>
          <p:cNvSpPr txBox="1"/>
          <p:nvPr>
            <p:ph idx="22" type="subTitle"/>
          </p:nvPr>
        </p:nvSpPr>
        <p:spPr>
          <a:xfrm rot="-5400000">
            <a:off x="118463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90" name="Google Shape;290;p23"/>
          <p:cNvSpPr txBox="1"/>
          <p:nvPr>
            <p:ph idx="23" type="subTitle"/>
          </p:nvPr>
        </p:nvSpPr>
        <p:spPr>
          <a:xfrm rot="-5400000">
            <a:off x="-1657987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91" name="Google Shape;291;p23"/>
          <p:cNvSpPr txBox="1"/>
          <p:nvPr>
            <p:ph idx="24" type="subTitle"/>
          </p:nvPr>
        </p:nvSpPr>
        <p:spPr>
          <a:xfrm rot="-5400000">
            <a:off x="-40237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92" name="Google Shape;292;p23"/>
          <p:cNvSpPr txBox="1"/>
          <p:nvPr>
            <p:ph idx="25" type="subTitle"/>
          </p:nvPr>
        </p:nvSpPr>
        <p:spPr>
          <a:xfrm rot="-5400000">
            <a:off x="424378" y="20185233"/>
            <a:ext cx="35658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93" name="Google Shape;293;p23"/>
          <p:cNvSpPr txBox="1"/>
          <p:nvPr>
            <p:ph idx="26" type="subTitle"/>
          </p:nvPr>
        </p:nvSpPr>
        <p:spPr>
          <a:xfrm rot="-5400000">
            <a:off x="-1352072" y="11000300"/>
            <a:ext cx="7118700" cy="288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94" name="Google Shape;294;p23"/>
          <p:cNvSpPr txBox="1"/>
          <p:nvPr>
            <p:ph idx="27" type="subTitle"/>
          </p:nvPr>
        </p:nvSpPr>
        <p:spPr>
          <a:xfrm rot="-5400000">
            <a:off x="265678" y="1980692"/>
            <a:ext cx="3883200" cy="2880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1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297" name="Google Shape;297;p24"/>
          <p:cNvSpPr txBox="1"/>
          <p:nvPr>
            <p:ph idx="1" type="subTitle"/>
          </p:nvPr>
        </p:nvSpPr>
        <p:spPr>
          <a:xfrm>
            <a:off x="132891" y="11220842"/>
            <a:ext cx="59373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439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1_1_2">
    <p:bg>
      <p:bgPr>
        <a:solidFill>
          <a:schemeClr val="dk2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USTOM_1_1_1_2">
    <p:bg>
      <p:bgPr>
        <a:solidFill>
          <a:schemeClr val="lt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02" name="Google Shape;302;p26"/>
          <p:cNvSpPr txBox="1"/>
          <p:nvPr>
            <p:ph idx="1" type="body"/>
          </p:nvPr>
        </p:nvSpPr>
        <p:spPr>
          <a:xfrm>
            <a:off x="132891" y="10150725"/>
            <a:ext cx="10001100" cy="10224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_1_1_1_2">
    <p:bg>
      <p:bgPr>
        <a:solidFill>
          <a:schemeClr val="accen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1" type="body"/>
          </p:nvPr>
        </p:nvSpPr>
        <p:spPr>
          <a:xfrm>
            <a:off x="132891" y="10150725"/>
            <a:ext cx="4516500" cy="10224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06" name="Google Shape;306;p27"/>
          <p:cNvSpPr txBox="1"/>
          <p:nvPr>
            <p:ph idx="2" type="body"/>
          </p:nvPr>
        </p:nvSpPr>
        <p:spPr>
          <a:xfrm>
            <a:off x="5617603" y="10150725"/>
            <a:ext cx="4516500" cy="10224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_1_1_1_1_2">
    <p:bg>
      <p:bgPr>
        <a:solidFill>
          <a:schemeClr val="accent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CUSTOM_1_1_1_1_1_1_2">
    <p:bg>
      <p:bgPr>
        <a:solidFill>
          <a:schemeClr val="accent3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11" name="Google Shape;311;p29"/>
          <p:cNvSpPr txBox="1"/>
          <p:nvPr>
            <p:ph idx="1" type="body"/>
          </p:nvPr>
        </p:nvSpPr>
        <p:spPr>
          <a:xfrm>
            <a:off x="132891" y="14235000"/>
            <a:ext cx="81483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12" name="Google Shape;312;p29"/>
          <p:cNvSpPr txBox="1"/>
          <p:nvPr>
            <p:ph idx="2" type="subTitle"/>
          </p:nvPr>
        </p:nvSpPr>
        <p:spPr>
          <a:xfrm>
            <a:off x="132891" y="11220842"/>
            <a:ext cx="59373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1_1_1_1_1_1_1_2">
    <p:bg>
      <p:bgPr>
        <a:solidFill>
          <a:schemeClr val="accent4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/>
          <p:nvPr>
            <p:ph type="title"/>
          </p:nvPr>
        </p:nvSpPr>
        <p:spPr>
          <a:xfrm>
            <a:off x="142931" y="5319600"/>
            <a:ext cx="10001100" cy="116493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CUSTOM_1_1_1_1_1_1_1_1_2">
    <p:bg>
      <p:bgPr>
        <a:solidFill>
          <a:schemeClr val="accent5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17" name="Google Shape;317;p31"/>
          <p:cNvSpPr txBox="1"/>
          <p:nvPr>
            <p:ph idx="1" type="subTitle"/>
          </p:nvPr>
        </p:nvSpPr>
        <p:spPr>
          <a:xfrm>
            <a:off x="132891" y="11220842"/>
            <a:ext cx="59373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1928442"/>
            <a:ext cx="9585600" cy="24816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4994058"/>
            <a:ext cx="9585600" cy="148044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indent="-476250" lvl="0" marL="457200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1_2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>
            <p:ph idx="1" type="body"/>
          </p:nvPr>
        </p:nvSpPr>
        <p:spPr>
          <a:xfrm>
            <a:off x="132891" y="4984742"/>
            <a:ext cx="10022100" cy="169443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439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1_1_2_1">
    <p:bg>
      <p:bgPr>
        <a:solidFill>
          <a:schemeClr val="dk2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title"/>
          </p:nvPr>
        </p:nvSpPr>
        <p:spPr>
          <a:xfrm>
            <a:off x="132891" y="7117500"/>
            <a:ext cx="34773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22" name="Google Shape;322;p33"/>
          <p:cNvSpPr txBox="1"/>
          <p:nvPr>
            <p:ph idx="1" type="body"/>
          </p:nvPr>
        </p:nvSpPr>
        <p:spPr>
          <a:xfrm>
            <a:off x="5014631" y="7117500"/>
            <a:ext cx="47823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_2_2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439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CUSTOM_1_1_2_2">
    <p:bg>
      <p:bgPr>
        <a:solidFill>
          <a:schemeClr val="dk2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CUSTOM_1_1_1_2_1">
    <p:bg>
      <p:bgPr>
        <a:solidFill>
          <a:schemeClr val="lt2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CUSTOM_1_1_1_1_2_1">
    <p:bg>
      <p:bgPr>
        <a:solidFill>
          <a:schemeClr val="accen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CUSTOM_1_1_1_1_1_2_1">
    <p:bg>
      <p:bgPr>
        <a:solidFill>
          <a:schemeClr val="accen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6">
  <p:cSld name="CUSTOM_1_1_1_1_1_1_2_1">
    <p:bg>
      <p:bgPr>
        <a:solidFill>
          <a:schemeClr val="accent3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7">
  <p:cSld name="CUSTOM_1_1_1_1_1_1_1_2_1">
    <p:bg>
      <p:bgPr>
        <a:solidFill>
          <a:schemeClr val="accent4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">
  <p:cSld name="CUSTOM_1_1_1_1_1_1_1_1_2_1">
    <p:bg>
      <p:bgPr>
        <a:solidFill>
          <a:schemeClr val="accent5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1928442"/>
            <a:ext cx="9585600" cy="24816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4994058"/>
            <a:ext cx="4500000" cy="148044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4994058"/>
            <a:ext cx="4500000" cy="148044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_1_1_2_1_1">
    <p:bg>
      <p:bgPr>
        <a:solidFill>
          <a:schemeClr val="lt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33" name="Google Shape;333;p42"/>
          <p:cNvSpPr txBox="1"/>
          <p:nvPr>
            <p:ph idx="1" type="subTitle"/>
          </p:nvPr>
        </p:nvSpPr>
        <p:spPr>
          <a:xfrm>
            <a:off x="132891" y="11220842"/>
            <a:ext cx="3170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34" name="Google Shape;334;p42"/>
          <p:cNvSpPr txBox="1"/>
          <p:nvPr>
            <p:ph idx="2" type="subTitle"/>
          </p:nvPr>
        </p:nvSpPr>
        <p:spPr>
          <a:xfrm>
            <a:off x="3548112" y="11220842"/>
            <a:ext cx="3170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35" name="Google Shape;335;p42"/>
          <p:cNvSpPr txBox="1"/>
          <p:nvPr>
            <p:ph idx="3" type="subTitle"/>
          </p:nvPr>
        </p:nvSpPr>
        <p:spPr>
          <a:xfrm>
            <a:off x="6963334" y="11220842"/>
            <a:ext cx="3170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36" name="Google Shape;336;p42"/>
          <p:cNvSpPr txBox="1"/>
          <p:nvPr>
            <p:ph idx="4" type="subTitle"/>
          </p:nvPr>
        </p:nvSpPr>
        <p:spPr>
          <a:xfrm>
            <a:off x="132891" y="16792967"/>
            <a:ext cx="3170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37" name="Google Shape;337;p42"/>
          <p:cNvSpPr txBox="1"/>
          <p:nvPr>
            <p:ph idx="5" type="subTitle"/>
          </p:nvPr>
        </p:nvSpPr>
        <p:spPr>
          <a:xfrm>
            <a:off x="3548112" y="16792967"/>
            <a:ext cx="3170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38" name="Google Shape;338;p42"/>
          <p:cNvSpPr txBox="1"/>
          <p:nvPr>
            <p:ph idx="6" type="subTitle"/>
          </p:nvPr>
        </p:nvSpPr>
        <p:spPr>
          <a:xfrm>
            <a:off x="6963334" y="16792967"/>
            <a:ext cx="3170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1_1_1_1_2_1_1">
    <p:bg>
      <p:bgPr>
        <a:solidFill>
          <a:schemeClr val="accen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41" name="Google Shape;341;p43"/>
          <p:cNvSpPr txBox="1"/>
          <p:nvPr>
            <p:ph idx="1" type="body"/>
          </p:nvPr>
        </p:nvSpPr>
        <p:spPr>
          <a:xfrm>
            <a:off x="132891" y="9204433"/>
            <a:ext cx="2943600" cy="10224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42" name="Google Shape;342;p43"/>
          <p:cNvSpPr/>
          <p:nvPr>
            <p:ph idx="2" type="pic"/>
          </p:nvPr>
        </p:nvSpPr>
        <p:spPr>
          <a:xfrm>
            <a:off x="3287109" y="9204433"/>
            <a:ext cx="6846900" cy="125892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_1_1_1_2_1_1">
    <p:bg>
      <p:bgPr>
        <a:solidFill>
          <a:schemeClr val="accent2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45" name="Google Shape;345;p44"/>
          <p:cNvSpPr txBox="1"/>
          <p:nvPr>
            <p:ph idx="1" type="subTitle"/>
          </p:nvPr>
        </p:nvSpPr>
        <p:spPr>
          <a:xfrm>
            <a:off x="718833" y="8802950"/>
            <a:ext cx="40179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46" name="Google Shape;346;p44"/>
          <p:cNvSpPr txBox="1"/>
          <p:nvPr>
            <p:ph idx="2" type="body"/>
          </p:nvPr>
        </p:nvSpPr>
        <p:spPr>
          <a:xfrm>
            <a:off x="718833" y="14235000"/>
            <a:ext cx="40179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47" name="Google Shape;347;p44"/>
          <p:cNvSpPr txBox="1"/>
          <p:nvPr>
            <p:ph idx="3" type="subTitle"/>
          </p:nvPr>
        </p:nvSpPr>
        <p:spPr>
          <a:xfrm>
            <a:off x="5634492" y="8802950"/>
            <a:ext cx="40179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48" name="Google Shape;348;p44"/>
          <p:cNvSpPr txBox="1"/>
          <p:nvPr>
            <p:ph idx="4" type="body"/>
          </p:nvPr>
        </p:nvSpPr>
        <p:spPr>
          <a:xfrm>
            <a:off x="5634492" y="14235000"/>
            <a:ext cx="40179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1_1_1_1_1_1_2_1_1">
    <p:bg>
      <p:bgPr>
        <a:solidFill>
          <a:schemeClr val="accent3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51" name="Google Shape;351;p45"/>
          <p:cNvSpPr txBox="1"/>
          <p:nvPr>
            <p:ph idx="1" type="subTitle"/>
          </p:nvPr>
        </p:nvSpPr>
        <p:spPr>
          <a:xfrm>
            <a:off x="718834" y="8802950"/>
            <a:ext cx="25518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52" name="Google Shape;352;p45"/>
          <p:cNvSpPr txBox="1"/>
          <p:nvPr>
            <p:ph idx="2" type="body"/>
          </p:nvPr>
        </p:nvSpPr>
        <p:spPr>
          <a:xfrm>
            <a:off x="718834" y="14235000"/>
            <a:ext cx="25518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53" name="Google Shape;353;p45"/>
          <p:cNvSpPr txBox="1"/>
          <p:nvPr>
            <p:ph idx="3" type="subTitle"/>
          </p:nvPr>
        </p:nvSpPr>
        <p:spPr>
          <a:xfrm>
            <a:off x="3879110" y="8802950"/>
            <a:ext cx="25518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54" name="Google Shape;354;p45"/>
          <p:cNvSpPr txBox="1"/>
          <p:nvPr>
            <p:ph idx="4" type="body"/>
          </p:nvPr>
        </p:nvSpPr>
        <p:spPr>
          <a:xfrm>
            <a:off x="3879110" y="14235000"/>
            <a:ext cx="25518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55" name="Google Shape;355;p45"/>
          <p:cNvSpPr txBox="1"/>
          <p:nvPr>
            <p:ph idx="5" type="subTitle"/>
          </p:nvPr>
        </p:nvSpPr>
        <p:spPr>
          <a:xfrm>
            <a:off x="6977870" y="8802950"/>
            <a:ext cx="25518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56" name="Google Shape;356;p45"/>
          <p:cNvSpPr txBox="1"/>
          <p:nvPr>
            <p:ph idx="6" type="body"/>
          </p:nvPr>
        </p:nvSpPr>
        <p:spPr>
          <a:xfrm>
            <a:off x="6977870" y="14235000"/>
            <a:ext cx="25518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1_1_1_1_1_1_1_2_1_1">
    <p:bg>
      <p:bgPr>
        <a:solidFill>
          <a:schemeClr val="accent4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59" name="Google Shape;359;p46"/>
          <p:cNvSpPr txBox="1"/>
          <p:nvPr>
            <p:ph idx="1" type="subTitle"/>
          </p:nvPr>
        </p:nvSpPr>
        <p:spPr>
          <a:xfrm>
            <a:off x="608822" y="8802950"/>
            <a:ext cx="1949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60" name="Google Shape;360;p46"/>
          <p:cNvSpPr txBox="1"/>
          <p:nvPr>
            <p:ph idx="2" type="body"/>
          </p:nvPr>
        </p:nvSpPr>
        <p:spPr>
          <a:xfrm>
            <a:off x="608822" y="14235000"/>
            <a:ext cx="19497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61" name="Google Shape;361;p46"/>
          <p:cNvSpPr txBox="1"/>
          <p:nvPr>
            <p:ph idx="3" type="subTitle"/>
          </p:nvPr>
        </p:nvSpPr>
        <p:spPr>
          <a:xfrm>
            <a:off x="2993780" y="8802950"/>
            <a:ext cx="1949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62" name="Google Shape;362;p46"/>
          <p:cNvSpPr txBox="1"/>
          <p:nvPr>
            <p:ph idx="4" type="body"/>
          </p:nvPr>
        </p:nvSpPr>
        <p:spPr>
          <a:xfrm>
            <a:off x="2993780" y="14235000"/>
            <a:ext cx="19497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63" name="Google Shape;363;p46"/>
          <p:cNvSpPr txBox="1"/>
          <p:nvPr>
            <p:ph idx="5" type="subTitle"/>
          </p:nvPr>
        </p:nvSpPr>
        <p:spPr>
          <a:xfrm>
            <a:off x="5361114" y="8802950"/>
            <a:ext cx="1949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64" name="Google Shape;364;p46"/>
          <p:cNvSpPr txBox="1"/>
          <p:nvPr>
            <p:ph idx="6" type="body"/>
          </p:nvPr>
        </p:nvSpPr>
        <p:spPr>
          <a:xfrm>
            <a:off x="5361114" y="14235000"/>
            <a:ext cx="19497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65" name="Google Shape;365;p46"/>
          <p:cNvSpPr txBox="1"/>
          <p:nvPr>
            <p:ph idx="7" type="subTitle"/>
          </p:nvPr>
        </p:nvSpPr>
        <p:spPr>
          <a:xfrm>
            <a:off x="7728452" y="8802950"/>
            <a:ext cx="1949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66" name="Google Shape;366;p46"/>
          <p:cNvSpPr txBox="1"/>
          <p:nvPr>
            <p:ph idx="8" type="body"/>
          </p:nvPr>
        </p:nvSpPr>
        <p:spPr>
          <a:xfrm>
            <a:off x="7728452" y="14235000"/>
            <a:ext cx="1949700" cy="75582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1_1_1_1_1_1_1_1_2_1_1">
    <p:bg>
      <p:bgPr>
        <a:solidFill>
          <a:schemeClr val="accent5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69" name="Google Shape;369;p47"/>
          <p:cNvSpPr/>
          <p:nvPr>
            <p:ph idx="2" type="pic"/>
          </p:nvPr>
        </p:nvSpPr>
        <p:spPr>
          <a:xfrm>
            <a:off x="132834" y="5715017"/>
            <a:ext cx="10001100" cy="160785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  <p15:guide id="13" pos="738">
          <p15:clr>
            <a:srgbClr val="E46962"/>
          </p15:clr>
        </p15:guide>
        <p15:guide id="14" pos="914">
          <p15:clr>
            <a:srgbClr val="E46962"/>
          </p15:clr>
        </p15:guide>
        <p15:guide id="15" pos="1108">
          <p15:clr>
            <a:srgbClr val="E46962"/>
          </p15:clr>
        </p15:guide>
        <p15:guide id="16" pos="1746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_2_3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72" name="Google Shape;372;p48"/>
          <p:cNvSpPr txBox="1"/>
          <p:nvPr>
            <p:ph idx="1" type="subTitle"/>
          </p:nvPr>
        </p:nvSpPr>
        <p:spPr>
          <a:xfrm>
            <a:off x="178045" y="8705233"/>
            <a:ext cx="4856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73" name="Google Shape;373;p48"/>
          <p:cNvSpPr txBox="1"/>
          <p:nvPr>
            <p:ph idx="2" type="body"/>
          </p:nvPr>
        </p:nvSpPr>
        <p:spPr>
          <a:xfrm>
            <a:off x="178059" y="10367392"/>
            <a:ext cx="4856700" cy="1839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74" name="Google Shape;374;p48"/>
          <p:cNvSpPr/>
          <p:nvPr>
            <p:ph idx="3" type="pic"/>
          </p:nvPr>
        </p:nvSpPr>
        <p:spPr>
          <a:xfrm>
            <a:off x="178045" y="12206783"/>
            <a:ext cx="4856700" cy="92352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75" name="Google Shape;375;p48"/>
          <p:cNvSpPr txBox="1"/>
          <p:nvPr>
            <p:ph idx="4" type="subTitle"/>
          </p:nvPr>
        </p:nvSpPr>
        <p:spPr>
          <a:xfrm>
            <a:off x="5252330" y="8705233"/>
            <a:ext cx="48567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76" name="Google Shape;376;p48"/>
          <p:cNvSpPr txBox="1"/>
          <p:nvPr>
            <p:ph idx="5" type="body"/>
          </p:nvPr>
        </p:nvSpPr>
        <p:spPr>
          <a:xfrm>
            <a:off x="5252344" y="10367392"/>
            <a:ext cx="4856700" cy="1839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77" name="Google Shape;377;p48"/>
          <p:cNvSpPr/>
          <p:nvPr>
            <p:ph idx="6" type="pic"/>
          </p:nvPr>
        </p:nvSpPr>
        <p:spPr>
          <a:xfrm>
            <a:off x="5252330" y="12206783"/>
            <a:ext cx="4856700" cy="92352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439">
          <p15:clr>
            <a:srgbClr val="E46962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_1_2_3">
    <p:bg>
      <p:bgPr>
        <a:solidFill>
          <a:schemeClr val="dk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80" name="Google Shape;380;p49"/>
          <p:cNvSpPr txBox="1"/>
          <p:nvPr>
            <p:ph idx="1" type="subTitle"/>
          </p:nvPr>
        </p:nvSpPr>
        <p:spPr>
          <a:xfrm>
            <a:off x="178060" y="8705233"/>
            <a:ext cx="32226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81" name="Google Shape;381;p49"/>
          <p:cNvSpPr txBox="1"/>
          <p:nvPr>
            <p:ph idx="2" type="body"/>
          </p:nvPr>
        </p:nvSpPr>
        <p:spPr>
          <a:xfrm>
            <a:off x="178059" y="10367392"/>
            <a:ext cx="3222600" cy="1839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82" name="Google Shape;382;p49"/>
          <p:cNvSpPr/>
          <p:nvPr>
            <p:ph idx="3" type="pic"/>
          </p:nvPr>
        </p:nvSpPr>
        <p:spPr>
          <a:xfrm>
            <a:off x="178060" y="12206783"/>
            <a:ext cx="3222600" cy="92352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83" name="Google Shape;383;p49"/>
          <p:cNvSpPr txBox="1"/>
          <p:nvPr>
            <p:ph idx="4" type="subTitle"/>
          </p:nvPr>
        </p:nvSpPr>
        <p:spPr>
          <a:xfrm>
            <a:off x="3544845" y="8705233"/>
            <a:ext cx="32226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84" name="Google Shape;384;p49"/>
          <p:cNvSpPr txBox="1"/>
          <p:nvPr>
            <p:ph idx="5" type="body"/>
          </p:nvPr>
        </p:nvSpPr>
        <p:spPr>
          <a:xfrm>
            <a:off x="3544845" y="10367392"/>
            <a:ext cx="3222600" cy="1839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85" name="Google Shape;385;p49"/>
          <p:cNvSpPr/>
          <p:nvPr>
            <p:ph idx="6" type="pic"/>
          </p:nvPr>
        </p:nvSpPr>
        <p:spPr>
          <a:xfrm>
            <a:off x="3544845" y="12206783"/>
            <a:ext cx="3222600" cy="92352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86" name="Google Shape;386;p49"/>
          <p:cNvSpPr txBox="1"/>
          <p:nvPr>
            <p:ph idx="7" type="subTitle"/>
          </p:nvPr>
        </p:nvSpPr>
        <p:spPr>
          <a:xfrm>
            <a:off x="6911632" y="8705233"/>
            <a:ext cx="3222600" cy="4682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87" name="Google Shape;387;p49"/>
          <p:cNvSpPr txBox="1"/>
          <p:nvPr>
            <p:ph idx="8" type="body"/>
          </p:nvPr>
        </p:nvSpPr>
        <p:spPr>
          <a:xfrm>
            <a:off x="6911633" y="10367392"/>
            <a:ext cx="3222600" cy="1839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/>
            </a:lvl9pPr>
          </a:lstStyle>
          <a:p/>
        </p:txBody>
      </p:sp>
      <p:sp>
        <p:nvSpPr>
          <p:cNvPr id="388" name="Google Shape;388;p49"/>
          <p:cNvSpPr/>
          <p:nvPr>
            <p:ph idx="9" type="pic"/>
          </p:nvPr>
        </p:nvSpPr>
        <p:spPr>
          <a:xfrm>
            <a:off x="6911632" y="12206783"/>
            <a:ext cx="3222600" cy="92352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1_1_1_2_2">
    <p:bg>
      <p:bgPr>
        <a:solidFill>
          <a:schemeClr val="lt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/>
          <p:nvPr>
            <p:ph idx="2" type="pic"/>
          </p:nvPr>
        </p:nvSpPr>
        <p:spPr>
          <a:xfrm>
            <a:off x="132834" y="495300"/>
            <a:ext cx="10001100" cy="212979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1_1_1_1_2_2">
    <p:bg>
      <p:bgPr>
        <a:solidFill>
          <a:schemeClr val="accen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 txBox="1"/>
          <p:nvPr>
            <p:ph type="title"/>
          </p:nvPr>
        </p:nvSpPr>
        <p:spPr>
          <a:xfrm>
            <a:off x="132891" y="0"/>
            <a:ext cx="10001100" cy="8053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/>
            </a:lvl9pPr>
          </a:lstStyle>
          <a:p/>
        </p:txBody>
      </p:sp>
      <p:sp>
        <p:nvSpPr>
          <p:cNvPr id="393" name="Google Shape;393;p51"/>
          <p:cNvSpPr/>
          <p:nvPr>
            <p:ph idx="2" type="pic"/>
          </p:nvPr>
        </p:nvSpPr>
        <p:spPr>
          <a:xfrm>
            <a:off x="178059" y="5498675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94" name="Google Shape;394;p51"/>
          <p:cNvSpPr/>
          <p:nvPr>
            <p:ph idx="3" type="pic"/>
          </p:nvPr>
        </p:nvSpPr>
        <p:spPr>
          <a:xfrm>
            <a:off x="3544845" y="5498675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95" name="Google Shape;395;p51"/>
          <p:cNvSpPr/>
          <p:nvPr>
            <p:ph idx="4" type="pic"/>
          </p:nvPr>
        </p:nvSpPr>
        <p:spPr>
          <a:xfrm>
            <a:off x="6911634" y="5498675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96" name="Google Shape;396;p51"/>
          <p:cNvSpPr/>
          <p:nvPr>
            <p:ph idx="5" type="pic"/>
          </p:nvPr>
        </p:nvSpPr>
        <p:spPr>
          <a:xfrm>
            <a:off x="178059" y="11101989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97" name="Google Shape;397;p51"/>
          <p:cNvSpPr/>
          <p:nvPr>
            <p:ph idx="6" type="pic"/>
          </p:nvPr>
        </p:nvSpPr>
        <p:spPr>
          <a:xfrm>
            <a:off x="3544845" y="11101989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98" name="Google Shape;398;p51"/>
          <p:cNvSpPr/>
          <p:nvPr>
            <p:ph idx="7" type="pic"/>
          </p:nvPr>
        </p:nvSpPr>
        <p:spPr>
          <a:xfrm>
            <a:off x="6911634" y="11101989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399" name="Google Shape;399;p51"/>
          <p:cNvSpPr/>
          <p:nvPr>
            <p:ph idx="8" type="pic"/>
          </p:nvPr>
        </p:nvSpPr>
        <p:spPr>
          <a:xfrm>
            <a:off x="178059" y="16705304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400" name="Google Shape;400;p51"/>
          <p:cNvSpPr/>
          <p:nvPr>
            <p:ph idx="9" type="pic"/>
          </p:nvPr>
        </p:nvSpPr>
        <p:spPr>
          <a:xfrm>
            <a:off x="3544845" y="16705304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  <p:sp>
        <p:nvSpPr>
          <p:cNvPr id="401" name="Google Shape;401;p51"/>
          <p:cNvSpPr/>
          <p:nvPr>
            <p:ph idx="13" type="pic"/>
          </p:nvPr>
        </p:nvSpPr>
        <p:spPr>
          <a:xfrm>
            <a:off x="6911634" y="16705304"/>
            <a:ext cx="3222600" cy="5211600"/>
          </a:xfrm>
          <a:prstGeom prst="roundRect">
            <a:avLst>
              <a:gd fmla="val 4077" name="adj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81">
          <p15:clr>
            <a:srgbClr val="E46962"/>
          </p15:clr>
        </p15:guide>
        <p15:guide id="2" orient="horz" pos="312">
          <p15:clr>
            <a:srgbClr val="E46962"/>
          </p15:clr>
        </p15:guide>
        <p15:guide id="3" orient="horz" pos="13728">
          <p15:clr>
            <a:srgbClr val="E46962"/>
          </p15:clr>
        </p15:guide>
        <p15:guide id="4" pos="5217">
          <p15:clr>
            <a:srgbClr val="E46962"/>
          </p15:clr>
        </p15:guide>
        <p15:guide id="5" pos="5401">
          <p15:clr>
            <a:srgbClr val="E46962"/>
          </p15:clr>
        </p15:guide>
        <p15:guide id="6" pos="5586">
          <p15:clr>
            <a:srgbClr val="E46962"/>
          </p15:clr>
        </p15:guide>
        <p15:guide id="7" pos="5776">
          <p15:clr>
            <a:srgbClr val="E46962"/>
          </p15:clr>
        </p15:guide>
        <p15:guide id="8" pos="5952">
          <p15:clr>
            <a:srgbClr val="E46962"/>
          </p15:clr>
        </p15:guide>
        <p15:guide id="9" pos="6139">
          <p15:clr>
            <a:srgbClr val="E46962"/>
          </p15:clr>
        </p15:guide>
        <p15:guide id="10" pos="6307">
          <p15:clr>
            <a:srgbClr val="E46962"/>
          </p15:clr>
        </p15:guide>
        <p15:guide id="11" pos="369">
          <p15:clr>
            <a:srgbClr val="E46962"/>
          </p15:clr>
        </p15:guide>
        <p15:guide id="12" pos="55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1928442"/>
            <a:ext cx="9585600" cy="24816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2407600"/>
            <a:ext cx="3159000" cy="3274800"/>
          </a:xfrm>
          <a:prstGeom prst="rect">
            <a:avLst/>
          </a:prstGeom>
        </p:spPr>
        <p:txBody>
          <a:bodyPr anchorCtr="0" anchor="b" bIns="200850" lIns="200850" spcFirstLastPara="1" rIns="200850" wrap="square" tIns="200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6021600"/>
            <a:ext cx="3159000" cy="137775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1950650"/>
            <a:ext cx="7163700" cy="177267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542"/>
            <a:ext cx="5143500" cy="2228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0850" lIns="200850" spcFirstLastPara="1" rIns="200850" wrap="square" tIns="20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5343758"/>
            <a:ext cx="4550700" cy="6423300"/>
          </a:xfrm>
          <a:prstGeom prst="rect">
            <a:avLst/>
          </a:prstGeom>
        </p:spPr>
        <p:txBody>
          <a:bodyPr anchorCtr="0" anchor="b" bIns="200850" lIns="200850" spcFirstLastPara="1" rIns="200850" wrap="square" tIns="200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12146658"/>
            <a:ext cx="4550700" cy="5352000"/>
          </a:xfrm>
          <a:prstGeom prst="rect">
            <a:avLst/>
          </a:prstGeom>
        </p:spPr>
        <p:txBody>
          <a:bodyPr anchorCtr="0" anchor="t" bIns="200850" lIns="200850" spcFirstLastPara="1" rIns="200850" wrap="square" tIns="200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3137658"/>
            <a:ext cx="4316400" cy="160122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indent="-476250" lvl="0" marL="457200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18332492"/>
            <a:ext cx="6748800" cy="26223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1928442"/>
            <a:ext cx="9585600" cy="24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850" lIns="200850" spcFirstLastPara="1" rIns="200850" wrap="square" tIns="200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4994058"/>
            <a:ext cx="9585600" cy="14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850" lIns="200850" spcFirstLastPara="1" rIns="200850" wrap="square" tIns="200850">
            <a:normAutofit/>
          </a:bodyPr>
          <a:lstStyle>
            <a:lvl1pPr indent="-476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Char char="●"/>
              <a:defRPr sz="3900">
                <a:solidFill>
                  <a:schemeClr val="dk2"/>
                </a:solidFill>
              </a:defRPr>
            </a:lvl1pPr>
            <a:lvl2pPr indent="-419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2pPr>
            <a:lvl3pPr indent="-419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3pPr>
            <a:lvl4pPr indent="-419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4pPr>
            <a:lvl5pPr indent="-419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5pPr>
            <a:lvl6pPr indent="-419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6pPr>
            <a:lvl7pPr indent="-419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7pPr>
            <a:lvl8pPr indent="-419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8pPr>
            <a:lvl9pPr indent="-419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20207273"/>
            <a:ext cx="6174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850" lIns="200850" spcFirstLastPara="1" rIns="200850" wrap="square" tIns="200850">
            <a:normAutofit/>
          </a:bodyPr>
          <a:lstStyle>
            <a:lvl1pPr lvl="0" algn="r">
              <a:buNone/>
              <a:defRPr sz="2200">
                <a:solidFill>
                  <a:schemeClr val="dk2"/>
                </a:solidFill>
              </a:defRPr>
            </a:lvl1pPr>
            <a:lvl2pPr lvl="1" algn="r">
              <a:buNone/>
              <a:defRPr sz="2200">
                <a:solidFill>
                  <a:schemeClr val="dk2"/>
                </a:solidFill>
              </a:defRPr>
            </a:lvl2pPr>
            <a:lvl3pPr lvl="2" algn="r">
              <a:buNone/>
              <a:defRPr sz="2200">
                <a:solidFill>
                  <a:schemeClr val="dk2"/>
                </a:solidFill>
              </a:defRPr>
            </a:lvl3pPr>
            <a:lvl4pPr lvl="3" algn="r">
              <a:buNone/>
              <a:defRPr sz="2200">
                <a:solidFill>
                  <a:schemeClr val="dk2"/>
                </a:solidFill>
              </a:defRPr>
            </a:lvl4pPr>
            <a:lvl5pPr lvl="4" algn="r">
              <a:buNone/>
              <a:defRPr sz="2200">
                <a:solidFill>
                  <a:schemeClr val="dk2"/>
                </a:solidFill>
              </a:defRPr>
            </a:lvl5pPr>
            <a:lvl6pPr lvl="5" algn="r">
              <a:buNone/>
              <a:defRPr sz="2200">
                <a:solidFill>
                  <a:schemeClr val="dk2"/>
                </a:solidFill>
              </a:defRPr>
            </a:lvl6pPr>
            <a:lvl7pPr lvl="6" algn="r">
              <a:buNone/>
              <a:defRPr sz="2200">
                <a:solidFill>
                  <a:schemeClr val="dk2"/>
                </a:solidFill>
              </a:defRPr>
            </a:lvl7pPr>
            <a:lvl8pPr lvl="7" algn="r">
              <a:buNone/>
              <a:defRPr sz="2200">
                <a:solidFill>
                  <a:schemeClr val="dk2"/>
                </a:solidFill>
              </a:defRPr>
            </a:lvl8pPr>
            <a:lvl9pPr lvl="8" algn="r">
              <a:buNone/>
              <a:defRPr sz="2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32891" y="0"/>
            <a:ext cx="10154100" cy="8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0"/>
              <a:buFont typeface="Roboto Black"/>
              <a:buNone/>
              <a:defRPr sz="17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None/>
              <a:defRPr sz="3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32891" y="13259350"/>
            <a:ext cx="44655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●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○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Char char="■"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/>
          <p:nvPr/>
        </p:nvSpPr>
        <p:spPr>
          <a:xfrm rot="5400000">
            <a:off x="4820712" y="13112988"/>
            <a:ext cx="6348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07" name="Google Shape;407;p52"/>
          <p:cNvSpPr txBox="1"/>
          <p:nvPr>
            <p:ph idx="2" type="subTitle"/>
          </p:nvPr>
        </p:nvSpPr>
        <p:spPr>
          <a:xfrm>
            <a:off x="697009" y="11651933"/>
            <a:ext cx="3681600" cy="19446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Log</a:t>
            </a:r>
            <a:endParaRPr/>
          </a:p>
        </p:txBody>
      </p:sp>
      <p:sp>
        <p:nvSpPr>
          <p:cNvPr id="408" name="Google Shape;408;p52"/>
          <p:cNvSpPr txBox="1"/>
          <p:nvPr>
            <p:ph idx="1" type="subTitle"/>
          </p:nvPr>
        </p:nvSpPr>
        <p:spPr>
          <a:xfrm>
            <a:off x="697009" y="13363058"/>
            <a:ext cx="4022700" cy="35298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and save this slideshow  in your google drive. Use it to take notes on your phone as you read through Joshua, Judges, and Ruth.</a:t>
            </a:r>
            <a:endParaRPr/>
          </a:p>
        </p:txBody>
      </p:sp>
      <p:sp>
        <p:nvSpPr>
          <p:cNvPr id="409" name="Google Shape;409;p52"/>
          <p:cNvSpPr txBox="1"/>
          <p:nvPr>
            <p:ph idx="3" type="subTitle"/>
          </p:nvPr>
        </p:nvSpPr>
        <p:spPr>
          <a:xfrm>
            <a:off x="5165594" y="13363058"/>
            <a:ext cx="29988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 started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MM.DD.YY</a:t>
            </a:r>
            <a:endParaRPr/>
          </a:p>
        </p:txBody>
      </p:sp>
      <p:sp>
        <p:nvSpPr>
          <p:cNvPr id="410" name="Google Shape;410;p52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1" name="Google Shape;411;p52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12" name="Google Shape;412;p52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413" name="Google Shape;413;p52"/>
          <p:cNvSpPr txBox="1"/>
          <p:nvPr>
            <p:ph idx="6" type="subTitle"/>
          </p:nvPr>
        </p:nvSpPr>
        <p:spPr>
          <a:xfrm>
            <a:off x="81658" y="17942889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4" name="Google Shape;414;p52"/>
          <p:cNvSpPr txBox="1"/>
          <p:nvPr>
            <p:ph idx="27" type="subTitle"/>
          </p:nvPr>
        </p:nvSpPr>
        <p:spPr>
          <a:xfrm>
            <a:off x="3497156" y="17947275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5" name="Google Shape;415;p52"/>
          <p:cNvSpPr txBox="1"/>
          <p:nvPr>
            <p:ph idx="7" type="subTitle"/>
          </p:nvPr>
        </p:nvSpPr>
        <p:spPr>
          <a:xfrm>
            <a:off x="8542391" y="17918223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16" name="Google Shape;416;p52" title="IMG_3237.jpeg"/>
          <p:cNvPicPr preferRelativeResize="0"/>
          <p:nvPr/>
        </p:nvPicPr>
        <p:blipFill rotWithShape="1">
          <a:blip r:embed="rId3">
            <a:alphaModFix/>
          </a:blip>
          <a:srcRect b="2787" l="2787" r="742" t="742"/>
          <a:stretch/>
        </p:blipFill>
        <p:spPr>
          <a:xfrm>
            <a:off x="808850" y="2069398"/>
            <a:ext cx="8686800" cy="868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7" name="Google Shape;417;p52"/>
          <p:cNvSpPr txBox="1"/>
          <p:nvPr>
            <p:ph idx="3" type="subTitle"/>
          </p:nvPr>
        </p:nvSpPr>
        <p:spPr>
          <a:xfrm>
            <a:off x="5165594" y="15319808"/>
            <a:ext cx="29988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 completed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MM.DD.YY</a:t>
            </a:r>
            <a:endParaRPr/>
          </a:p>
        </p:txBody>
      </p:sp>
      <p:sp>
        <p:nvSpPr>
          <p:cNvPr id="418" name="Google Shape;418;p52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19" name="Google Shape;419;p52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20" name="Google Shape;420;p52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21" name="Google Shape;421;p52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22" name="Google Shape;422;p52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23" name="Google Shape;423;p52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24" name="Google Shape;424;p52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25" name="Google Shape;425;p52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426" name="Google Shape;426;p52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27" name="Google Shape;427;p52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28" name="Google Shape;428;p52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429" name="Google Shape;429;p52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30" name="Google Shape;430;p52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31" name="Google Shape;431;p52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432" name="Google Shape;432;p52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33" name="Google Shape;433;p52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34" name="Google Shape;434;p52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35" name="Google Shape;435;p52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36" name="Google Shape;436;p52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37" name="Google Shape;437;p52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438" name="Google Shape;438;p52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439" name="Google Shape;439;p52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40" name="Google Shape;440;p52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441" name="Google Shape;441;p52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1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01" name="Google Shape;801;p61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2" name="Google Shape;802;p61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03" name="Google Shape;803;p61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804" name="Google Shape;804;p61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5" name="Google Shape;805;p61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6" name="Google Shape;806;p61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7" name="Google Shape;807;p61"/>
          <p:cNvSpPr txBox="1"/>
          <p:nvPr/>
        </p:nvSpPr>
        <p:spPr>
          <a:xfrm>
            <a:off x="622638" y="23083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9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808" name="Google Shape;808;p61"/>
          <p:cNvCxnSpPr/>
          <p:nvPr/>
        </p:nvCxnSpPr>
        <p:spPr>
          <a:xfrm>
            <a:off x="741253" y="17355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9" name="Google Shape;809;p61"/>
          <p:cNvSpPr txBox="1"/>
          <p:nvPr/>
        </p:nvSpPr>
        <p:spPr>
          <a:xfrm>
            <a:off x="6160487" y="24314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0" name="Google Shape;810;p61"/>
          <p:cNvSpPr txBox="1"/>
          <p:nvPr/>
        </p:nvSpPr>
        <p:spPr>
          <a:xfrm>
            <a:off x="2478387" y="24314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1-27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Gibeonite Deception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61"/>
          <p:cNvSpPr txBox="1"/>
          <p:nvPr/>
        </p:nvSpPr>
        <p:spPr>
          <a:xfrm>
            <a:off x="602713" y="5597353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2" name="Google Shape;812;p61"/>
          <p:cNvSpPr txBox="1"/>
          <p:nvPr/>
        </p:nvSpPr>
        <p:spPr>
          <a:xfrm>
            <a:off x="625350" y="16878299"/>
            <a:ext cx="9050700" cy="9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Cite the story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13" name="Google Shape;813;p61"/>
          <p:cNvCxnSpPr/>
          <p:nvPr/>
        </p:nvCxnSpPr>
        <p:spPr>
          <a:xfrm>
            <a:off x="602725" y="82677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4" name="Google Shape;814;p61"/>
          <p:cNvSpPr txBox="1"/>
          <p:nvPr>
            <p:ph idx="1" type="subTitle"/>
          </p:nvPr>
        </p:nvSpPr>
        <p:spPr>
          <a:xfrm>
            <a:off x="602714" y="8690756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picture which illustrates one of the narratives you have read.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61"/>
          <p:cNvSpPr/>
          <p:nvPr/>
        </p:nvSpPr>
        <p:spPr>
          <a:xfrm>
            <a:off x="664800" y="10287000"/>
            <a:ext cx="9050700" cy="6093900"/>
          </a:xfrm>
          <a:prstGeom prst="rect">
            <a:avLst/>
          </a:prstGeom>
          <a:solidFill>
            <a:schemeClr val="dk1"/>
          </a:solidFill>
          <a:ln cap="flat" cmpd="sng" w="114300">
            <a:solidFill>
              <a:srgbClr val="2747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6" name="Google Shape;816;p61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17" name="Google Shape;817;p61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18" name="Google Shape;818;p61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19" name="Google Shape;819;p61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20" name="Google Shape;820;p61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21" name="Google Shape;821;p61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22" name="Google Shape;822;p61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23" name="Google Shape;823;p61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824" name="Google Shape;824;p61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25" name="Google Shape;825;p61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26" name="Google Shape;826;p61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827" name="Google Shape;827;p61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28" name="Google Shape;828;p61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29" name="Google Shape;829;p61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830" name="Google Shape;830;p61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831" name="Google Shape;831;p61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832" name="Google Shape;832;p61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833" name="Google Shape;833;p61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834" name="Google Shape;834;p61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35" name="Google Shape;835;p61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836" name="Google Shape;836;p61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837" name="Google Shape;837;p61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38" name="Google Shape;838;p61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839" name="Google Shape;839;p61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2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45" name="Google Shape;845;p62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46" name="Google Shape;846;p62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47" name="Google Shape;847;p62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848" name="Google Shape;848;p62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9" name="Google Shape;849;p62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0" name="Google Shape;850;p62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1" name="Google Shape;851;p62"/>
          <p:cNvSpPr txBox="1"/>
          <p:nvPr/>
        </p:nvSpPr>
        <p:spPr>
          <a:xfrm>
            <a:off x="634750" y="2315738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10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852" name="Google Shape;852;p62"/>
          <p:cNvCxnSpPr/>
          <p:nvPr/>
        </p:nvCxnSpPr>
        <p:spPr>
          <a:xfrm>
            <a:off x="753366" y="1742976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3" name="Google Shape;853;p62"/>
          <p:cNvSpPr txBox="1"/>
          <p:nvPr/>
        </p:nvSpPr>
        <p:spPr>
          <a:xfrm>
            <a:off x="6172600" y="2438784"/>
            <a:ext cx="3512700" cy="899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Something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I noticed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4" name="Google Shape;854;p62"/>
          <p:cNvSpPr txBox="1"/>
          <p:nvPr/>
        </p:nvSpPr>
        <p:spPr>
          <a:xfrm>
            <a:off x="2490499" y="243881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1-15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Sun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Stands Still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62"/>
          <p:cNvSpPr txBox="1"/>
          <p:nvPr/>
        </p:nvSpPr>
        <p:spPr>
          <a:xfrm>
            <a:off x="624825" y="54080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56" name="Google Shape;856;p62"/>
          <p:cNvSpPr txBox="1"/>
          <p:nvPr/>
        </p:nvSpPr>
        <p:spPr>
          <a:xfrm>
            <a:off x="2480574" y="55311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16-28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Five Amorite Kings Executed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62"/>
          <p:cNvSpPr txBox="1"/>
          <p:nvPr/>
        </p:nvSpPr>
        <p:spPr>
          <a:xfrm>
            <a:off x="701100" y="11993184"/>
            <a:ext cx="9050700" cy="286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8" name="Google Shape;858;p62"/>
          <p:cNvSpPr txBox="1"/>
          <p:nvPr/>
        </p:nvSpPr>
        <p:spPr>
          <a:xfrm>
            <a:off x="701175" y="86080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59" name="Google Shape;859;p62"/>
          <p:cNvSpPr txBox="1"/>
          <p:nvPr/>
        </p:nvSpPr>
        <p:spPr>
          <a:xfrm>
            <a:off x="2556924" y="87311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29-43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Conquest of Southern Canaan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62"/>
          <p:cNvSpPr txBox="1"/>
          <p:nvPr/>
        </p:nvSpPr>
        <p:spPr>
          <a:xfrm>
            <a:off x="701100" y="15099775"/>
            <a:ext cx="9050700" cy="28692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1" name="Google Shape;861;p62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62" name="Google Shape;862;p62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63" name="Google Shape;863;p62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64" name="Google Shape;864;p62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65" name="Google Shape;865;p62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66" name="Google Shape;866;p62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67" name="Google Shape;867;p62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68" name="Google Shape;868;p62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869" name="Google Shape;869;p62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70" name="Google Shape;870;p62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71" name="Google Shape;871;p62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872" name="Google Shape;872;p62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73" name="Google Shape;873;p62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74" name="Google Shape;874;p62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875" name="Google Shape;875;p62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876" name="Google Shape;876;p62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877" name="Google Shape;877;p62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878" name="Google Shape;878;p62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879" name="Google Shape;879;p62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80" name="Google Shape;880;p62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881" name="Google Shape;881;p62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882" name="Google Shape;882;p62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83" name="Google Shape;883;p62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884" name="Google Shape;884;p62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3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890" name="Google Shape;890;p63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91" name="Google Shape;891;p63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892" name="Google Shape;892;p63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893" name="Google Shape;893;p63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4" name="Google Shape;894;p63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5" name="Google Shape;895;p63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6" name="Google Shape;896;p63"/>
          <p:cNvSpPr txBox="1"/>
          <p:nvPr/>
        </p:nvSpPr>
        <p:spPr>
          <a:xfrm>
            <a:off x="622638" y="23083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11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897" name="Google Shape;897;p63"/>
          <p:cNvCxnSpPr/>
          <p:nvPr/>
        </p:nvCxnSpPr>
        <p:spPr>
          <a:xfrm>
            <a:off x="741253" y="17355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8" name="Google Shape;898;p63"/>
          <p:cNvSpPr txBox="1"/>
          <p:nvPr/>
        </p:nvSpPr>
        <p:spPr>
          <a:xfrm>
            <a:off x="6160487" y="24314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9" name="Google Shape;899;p63"/>
          <p:cNvSpPr txBox="1"/>
          <p:nvPr/>
        </p:nvSpPr>
        <p:spPr>
          <a:xfrm>
            <a:off x="2478387" y="24314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1-23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Conquests in Northern Canaan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63"/>
          <p:cNvSpPr txBox="1"/>
          <p:nvPr/>
        </p:nvSpPr>
        <p:spPr>
          <a:xfrm>
            <a:off x="602713" y="5597353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01" name="Google Shape;901;p63"/>
          <p:cNvSpPr txBox="1"/>
          <p:nvPr/>
        </p:nvSpPr>
        <p:spPr>
          <a:xfrm>
            <a:off x="639713" y="8945138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12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902" name="Google Shape;902;p63"/>
          <p:cNvCxnSpPr/>
          <p:nvPr/>
        </p:nvCxnSpPr>
        <p:spPr>
          <a:xfrm>
            <a:off x="758328" y="8372376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3" name="Google Shape;903;p63"/>
          <p:cNvSpPr txBox="1"/>
          <p:nvPr/>
        </p:nvSpPr>
        <p:spPr>
          <a:xfrm>
            <a:off x="6177550" y="9068200"/>
            <a:ext cx="3512700" cy="52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04" name="Google Shape;904;p63"/>
          <p:cNvSpPr txBox="1"/>
          <p:nvPr/>
        </p:nvSpPr>
        <p:spPr>
          <a:xfrm>
            <a:off x="2495462" y="906821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1-6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Kings Defeated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by Moses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63"/>
          <p:cNvSpPr txBox="1"/>
          <p:nvPr/>
        </p:nvSpPr>
        <p:spPr>
          <a:xfrm>
            <a:off x="629788" y="120374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06" name="Google Shape;906;p63"/>
          <p:cNvSpPr txBox="1"/>
          <p:nvPr/>
        </p:nvSpPr>
        <p:spPr>
          <a:xfrm>
            <a:off x="2485537" y="117033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7-24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Kings Defeated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by Joshua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63"/>
          <p:cNvSpPr txBox="1"/>
          <p:nvPr/>
        </p:nvSpPr>
        <p:spPr>
          <a:xfrm>
            <a:off x="624175" y="14700398"/>
            <a:ext cx="9050700" cy="34572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65A1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Names or places I recognized in Chapter 12: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08" name="Google Shape;908;p63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09" name="Google Shape;909;p63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10" name="Google Shape;910;p63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11" name="Google Shape;911;p63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12" name="Google Shape;912;p63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13" name="Google Shape;913;p63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14" name="Google Shape;914;p63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15" name="Google Shape;915;p63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916" name="Google Shape;916;p63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17" name="Google Shape;917;p63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18" name="Google Shape;918;p63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919" name="Google Shape;919;p63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20" name="Google Shape;920;p63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21" name="Google Shape;921;p63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922" name="Google Shape;922;p63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923" name="Google Shape;923;p63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924" name="Google Shape;924;p63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925" name="Google Shape;925;p63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926" name="Google Shape;926;p63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27" name="Google Shape;927;p63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928" name="Google Shape;928;p63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929" name="Google Shape;929;p63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30" name="Google Shape;930;p63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931" name="Google Shape;931;p63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4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37" name="Google Shape;937;p64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38" name="Google Shape;938;p64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39" name="Google Shape;939;p64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940" name="Google Shape;940;p64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1" name="Google Shape;941;p64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2" name="Google Shape;942;p64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3" name="Google Shape;943;p64"/>
          <p:cNvSpPr txBox="1"/>
          <p:nvPr/>
        </p:nvSpPr>
        <p:spPr>
          <a:xfrm>
            <a:off x="602725" y="4159438"/>
            <a:ext cx="9050700" cy="351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List details about a main character you have read about in the text.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4" name="Google Shape;944;p64"/>
          <p:cNvSpPr txBox="1"/>
          <p:nvPr/>
        </p:nvSpPr>
        <p:spPr>
          <a:xfrm>
            <a:off x="625350" y="15699989"/>
            <a:ext cx="9050700" cy="21492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D96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 author wants you to view the [Main Character] as [Good/Bad] because they…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45" name="Google Shape;945;p64"/>
          <p:cNvCxnSpPr/>
          <p:nvPr/>
        </p:nvCxnSpPr>
        <p:spPr>
          <a:xfrm>
            <a:off x="602725" y="82677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6" name="Google Shape;946;p64"/>
          <p:cNvSpPr txBox="1"/>
          <p:nvPr>
            <p:ph idx="1" type="subTitle"/>
          </p:nvPr>
        </p:nvSpPr>
        <p:spPr>
          <a:xfrm>
            <a:off x="602714" y="8690756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List Pros and Cons of the main characters actions and characteristics.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64"/>
          <p:cNvSpPr/>
          <p:nvPr/>
        </p:nvSpPr>
        <p:spPr>
          <a:xfrm>
            <a:off x="1770675" y="1901250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1"/>
                </a:solidFill>
                <a:latin typeface="Caveat;600"/>
              </a:rPr>
              <a:t>name</a:t>
            </a:r>
          </a:p>
        </p:txBody>
      </p:sp>
      <p:graphicFrame>
        <p:nvGraphicFramePr>
          <p:cNvPr id="948" name="Google Shape;948;p64"/>
          <p:cNvGraphicFramePr/>
          <p:nvPr/>
        </p:nvGraphicFramePr>
        <p:xfrm>
          <a:off x="651625" y="1003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{65855245-9A86-41EC-BE3D-81E31BCE8988}</a:tableStyleId>
              </a:tblPr>
              <a:tblGrid>
                <a:gridCol w="4465950"/>
                <a:gridCol w="4465950"/>
              </a:tblGrid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rgbClr val="274768"/>
                          </a:solidFill>
                        </a:rPr>
                        <a:t>GOOD</a:t>
                      </a:r>
                      <a:endParaRPr b="1" sz="3600">
                        <a:solidFill>
                          <a:srgbClr val="274768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rgbClr val="274768"/>
                          </a:solidFill>
                        </a:rPr>
                        <a:t>BAD</a:t>
                      </a:r>
                      <a:endParaRPr b="1" sz="3600">
                        <a:solidFill>
                          <a:srgbClr val="274768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8E4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8E4AA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8E4A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8E4AA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949" name="Google Shape;949;p64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50" name="Google Shape;950;p64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51" name="Google Shape;951;p64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52" name="Google Shape;952;p64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53" name="Google Shape;953;p64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54" name="Google Shape;954;p64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55" name="Google Shape;955;p64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56" name="Google Shape;956;p64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957" name="Google Shape;957;p64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58" name="Google Shape;958;p64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59" name="Google Shape;959;p64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960" name="Google Shape;960;p64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61" name="Google Shape;961;p64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62" name="Google Shape;962;p64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963" name="Google Shape;963;p64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964" name="Google Shape;964;p64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965" name="Google Shape;965;p64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966" name="Google Shape;966;p64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967" name="Google Shape;967;p64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68" name="Google Shape;968;p64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969" name="Google Shape;969;p64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970" name="Google Shape;970;p64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71" name="Google Shape;971;p64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972" name="Google Shape;972;p64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5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78" name="Google Shape;978;p65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79" name="Google Shape;979;p65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80" name="Google Shape;980;p65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81" name="Google Shape;981;p65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982" name="Google Shape;982;p65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3" name="Google Shape;983;p65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4" name="Google Shape;984;p65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5" name="Google Shape;985;p65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986" name="Google Shape;986;p65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987" name="Google Shape;987;p65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88" name="Google Shape;988;p65"/>
          <p:cNvSpPr txBox="1"/>
          <p:nvPr/>
        </p:nvSpPr>
        <p:spPr>
          <a:xfrm>
            <a:off x="629750" y="3392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13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989" name="Google Shape;989;p65"/>
          <p:cNvCxnSpPr/>
          <p:nvPr/>
        </p:nvCxnSpPr>
        <p:spPr>
          <a:xfrm>
            <a:off x="748366" y="2819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0" name="Google Shape;990;p65"/>
          <p:cNvSpPr txBox="1"/>
          <p:nvPr/>
        </p:nvSpPr>
        <p:spPr>
          <a:xfrm>
            <a:off x="6167600" y="3515558"/>
            <a:ext cx="3512700" cy="683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While I was reading I noticed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1" name="Google Shape;991;p65"/>
          <p:cNvSpPr txBox="1"/>
          <p:nvPr/>
        </p:nvSpPr>
        <p:spPr>
          <a:xfrm>
            <a:off x="2485499" y="35155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1-7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Land Still to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 Conquered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65"/>
          <p:cNvSpPr txBox="1"/>
          <p:nvPr/>
        </p:nvSpPr>
        <p:spPr>
          <a:xfrm>
            <a:off x="629750" y="72405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93" name="Google Shape;993;p65"/>
          <p:cNvSpPr txBox="1"/>
          <p:nvPr/>
        </p:nvSpPr>
        <p:spPr>
          <a:xfrm>
            <a:off x="2485499" y="73636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8-32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East of the Jordan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65"/>
          <p:cNvSpPr txBox="1"/>
          <p:nvPr/>
        </p:nvSpPr>
        <p:spPr>
          <a:xfrm>
            <a:off x="629675" y="14015513"/>
            <a:ext cx="9050700" cy="38313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EA1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Why didn’t the tribe of Levi receive land as inheritance?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5" name="Google Shape;995;p65"/>
          <p:cNvSpPr txBox="1"/>
          <p:nvPr/>
        </p:nvSpPr>
        <p:spPr>
          <a:xfrm>
            <a:off x="624125" y="10948684"/>
            <a:ext cx="9050700" cy="286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6" name="Google Shape;996;p65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97" name="Google Shape;997;p65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98" name="Google Shape;998;p65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999" name="Google Shape;999;p65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00" name="Google Shape;1000;p65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01" name="Google Shape;1001;p65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02" name="Google Shape;1002;p65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003" name="Google Shape;1003;p65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04" name="Google Shape;1004;p65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05" name="Google Shape;1005;p65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006" name="Google Shape;1006;p65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007" name="Google Shape;1007;p65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08" name="Google Shape;1008;p65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09" name="Google Shape;1009;p65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10" name="Google Shape;1010;p65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11" name="Google Shape;1011;p65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012" name="Google Shape;1012;p65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013" name="Google Shape;1013;p65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14" name="Google Shape;1014;p65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015" name="Google Shape;1015;p65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6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21" name="Google Shape;1021;p66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22" name="Google Shape;1022;p66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23" name="Google Shape;1023;p66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24" name="Google Shape;1024;p66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025" name="Google Shape;1025;p66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6" name="Google Shape;1026;p66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7" name="Google Shape;1027;p66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8" name="Google Shape;1028;p66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29" name="Google Shape;1029;p66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030" name="Google Shape;1030;p66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31" name="Google Shape;1031;p66"/>
          <p:cNvSpPr txBox="1"/>
          <p:nvPr/>
        </p:nvSpPr>
        <p:spPr>
          <a:xfrm>
            <a:off x="629750" y="3392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14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032" name="Google Shape;1032;p66"/>
          <p:cNvCxnSpPr/>
          <p:nvPr/>
        </p:nvCxnSpPr>
        <p:spPr>
          <a:xfrm>
            <a:off x="748366" y="2819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3" name="Google Shape;1033;p66"/>
          <p:cNvSpPr txBox="1"/>
          <p:nvPr/>
        </p:nvSpPr>
        <p:spPr>
          <a:xfrm>
            <a:off x="6167600" y="35155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4" name="Google Shape;1034;p66"/>
          <p:cNvSpPr txBox="1"/>
          <p:nvPr/>
        </p:nvSpPr>
        <p:spPr>
          <a:xfrm>
            <a:off x="2485499" y="3515550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1-5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West of the Jordan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66"/>
          <p:cNvSpPr txBox="1"/>
          <p:nvPr/>
        </p:nvSpPr>
        <p:spPr>
          <a:xfrm>
            <a:off x="629750" y="72405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6" name="Google Shape;1036;p66"/>
          <p:cNvSpPr txBox="1"/>
          <p:nvPr/>
        </p:nvSpPr>
        <p:spPr>
          <a:xfrm>
            <a:off x="6167600" y="73636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7" name="Google Shape;1037;p66"/>
          <p:cNvSpPr txBox="1"/>
          <p:nvPr/>
        </p:nvSpPr>
        <p:spPr>
          <a:xfrm>
            <a:off x="2485499" y="73636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6-15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Caleb’s Request and Inheritance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66"/>
          <p:cNvSpPr txBox="1"/>
          <p:nvPr/>
        </p:nvSpPr>
        <p:spPr>
          <a:xfrm>
            <a:off x="629675" y="14015513"/>
            <a:ext cx="9050700" cy="38313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What 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significant role do the Anakim play in Israel’s past and future? Cite and explain 2 reasons.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9" name="Google Shape;1039;p66"/>
          <p:cNvSpPr txBox="1"/>
          <p:nvPr/>
        </p:nvSpPr>
        <p:spPr>
          <a:xfrm>
            <a:off x="624125" y="10948684"/>
            <a:ext cx="9050700" cy="286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0" name="Google Shape;1040;p66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41" name="Google Shape;1041;p66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42" name="Google Shape;1042;p66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43" name="Google Shape;1043;p66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44" name="Google Shape;1044;p66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45" name="Google Shape;1045;p66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46" name="Google Shape;1046;p66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047" name="Google Shape;1047;p66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48" name="Google Shape;1048;p66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49" name="Google Shape;1049;p66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050" name="Google Shape;1050;p66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051" name="Google Shape;1051;p66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52" name="Google Shape;1052;p66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53" name="Google Shape;1053;p66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54" name="Google Shape;1054;p66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55" name="Google Shape;1055;p66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056" name="Google Shape;1056;p66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057" name="Google Shape;1057;p66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58" name="Google Shape;1058;p66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059" name="Google Shape;1059;p66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7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65" name="Google Shape;1065;p67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66" name="Google Shape;1066;p67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67" name="Google Shape;1067;p67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68" name="Google Shape;1068;p67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069" name="Google Shape;1069;p67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0" name="Google Shape;1070;p67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1" name="Google Shape;1071;p67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2" name="Google Shape;1072;p67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73" name="Google Shape;1073;p67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074" name="Google Shape;1074;p67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75" name="Google Shape;1075;p67"/>
          <p:cNvSpPr txBox="1"/>
          <p:nvPr/>
        </p:nvSpPr>
        <p:spPr>
          <a:xfrm>
            <a:off x="629750" y="3392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15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076" name="Google Shape;1076;p67"/>
          <p:cNvCxnSpPr/>
          <p:nvPr/>
        </p:nvCxnSpPr>
        <p:spPr>
          <a:xfrm>
            <a:off x="748366" y="2819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7" name="Google Shape;1077;p67"/>
          <p:cNvSpPr txBox="1"/>
          <p:nvPr/>
        </p:nvSpPr>
        <p:spPr>
          <a:xfrm>
            <a:off x="6167600" y="35155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8" name="Google Shape;1078;p67"/>
          <p:cNvSpPr txBox="1"/>
          <p:nvPr/>
        </p:nvSpPr>
        <p:spPr>
          <a:xfrm>
            <a:off x="2485499" y="35155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1-63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Allotment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Judah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67"/>
          <p:cNvSpPr txBox="1"/>
          <p:nvPr/>
        </p:nvSpPr>
        <p:spPr>
          <a:xfrm>
            <a:off x="6133975" y="8759445"/>
            <a:ext cx="3512700" cy="27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Key: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80" name="Google Shape;108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86" y="8759450"/>
            <a:ext cx="5264739" cy="979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1" name="Google Shape;1081;p67"/>
          <p:cNvCxnSpPr/>
          <p:nvPr/>
        </p:nvCxnSpPr>
        <p:spPr>
          <a:xfrm>
            <a:off x="699350" y="685595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2" name="Google Shape;1082;p67"/>
          <p:cNvSpPr txBox="1"/>
          <p:nvPr>
            <p:ph idx="1" type="subTitle"/>
          </p:nvPr>
        </p:nvSpPr>
        <p:spPr>
          <a:xfrm>
            <a:off x="699339" y="6974206"/>
            <a:ext cx="8877300" cy="17445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map shows who had </a:t>
            </a:r>
            <a:r>
              <a:rPr lang="en"/>
              <a:t>possession</a:t>
            </a:r>
            <a:r>
              <a:rPr lang="en"/>
              <a:t> of the land which God was giving to the Israelites.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Draw and label Judah’s portion on the map.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3" name="Google Shape;1083;p67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84" name="Google Shape;1084;p67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85" name="Google Shape;1085;p67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86" name="Google Shape;1086;p67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87" name="Google Shape;1087;p67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088" name="Google Shape;1088;p67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89" name="Google Shape;1089;p67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090" name="Google Shape;1090;p67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91" name="Google Shape;1091;p67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92" name="Google Shape;1092;p67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093" name="Google Shape;1093;p67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094" name="Google Shape;1094;p67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95" name="Google Shape;1095;p67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96" name="Google Shape;1096;p67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097" name="Google Shape;1097;p67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098" name="Google Shape;1098;p67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099" name="Google Shape;1099;p67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100" name="Google Shape;1100;p67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01" name="Google Shape;1101;p67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102" name="Google Shape;1102;p67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pic>
        <p:nvPicPr>
          <p:cNvPr id="1103" name="Google Shape;110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921650" y="8759450"/>
            <a:ext cx="7373046" cy="97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68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09" name="Google Shape;1109;p68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10" name="Google Shape;1110;p68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11" name="Google Shape;1111;p68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12" name="Google Shape;1112;p68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113" name="Google Shape;1113;p68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4" name="Google Shape;1114;p68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5" name="Google Shape;1115;p68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6" name="Google Shape;1116;p68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17" name="Google Shape;1117;p68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118" name="Google Shape;1118;p68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19" name="Google Shape;1119;p68"/>
          <p:cNvSpPr txBox="1"/>
          <p:nvPr/>
        </p:nvSpPr>
        <p:spPr>
          <a:xfrm>
            <a:off x="629750" y="3392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16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120" name="Google Shape;1120;p68"/>
          <p:cNvCxnSpPr/>
          <p:nvPr/>
        </p:nvCxnSpPr>
        <p:spPr>
          <a:xfrm>
            <a:off x="748366" y="2819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1" name="Google Shape;1121;p68"/>
          <p:cNvSpPr txBox="1"/>
          <p:nvPr/>
        </p:nvSpPr>
        <p:spPr>
          <a:xfrm>
            <a:off x="6167600" y="3515551"/>
            <a:ext cx="3512700" cy="443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2" name="Google Shape;1122;p68"/>
          <p:cNvSpPr txBox="1"/>
          <p:nvPr/>
        </p:nvSpPr>
        <p:spPr>
          <a:xfrm>
            <a:off x="2485499" y="3515550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1-10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Allotment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Ephraim and Manasseh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68"/>
          <p:cNvSpPr txBox="1"/>
          <p:nvPr/>
        </p:nvSpPr>
        <p:spPr>
          <a:xfrm>
            <a:off x="664550" y="170313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124" name="Google Shape;1124;p68"/>
          <p:cNvCxnSpPr/>
          <p:nvPr/>
        </p:nvCxnSpPr>
        <p:spPr>
          <a:xfrm>
            <a:off x="734150" y="16646725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5" name="Google Shape;1125;p68"/>
          <p:cNvSpPr txBox="1"/>
          <p:nvPr>
            <p:ph idx="1" type="subTitle"/>
          </p:nvPr>
        </p:nvSpPr>
        <p:spPr>
          <a:xfrm>
            <a:off x="734139" y="16764981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Edit Map on slide 15:</a:t>
            </a:r>
            <a:r>
              <a:rPr lang="en"/>
              <a:t> Draw and label the land borders for these tribes on the map.</a:t>
            </a:r>
            <a:endParaRPr/>
          </a:p>
        </p:txBody>
      </p:sp>
      <p:sp>
        <p:nvSpPr>
          <p:cNvPr id="1126" name="Google Shape;1126;p68"/>
          <p:cNvSpPr txBox="1"/>
          <p:nvPr/>
        </p:nvSpPr>
        <p:spPr>
          <a:xfrm>
            <a:off x="612725" y="610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17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27" name="Google Shape;1127;p68"/>
          <p:cNvSpPr txBox="1"/>
          <p:nvPr/>
        </p:nvSpPr>
        <p:spPr>
          <a:xfrm>
            <a:off x="2468474" y="6229950"/>
            <a:ext cx="351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1-18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68"/>
          <p:cNvSpPr txBox="1"/>
          <p:nvPr/>
        </p:nvSpPr>
        <p:spPr>
          <a:xfrm>
            <a:off x="612725" y="9350088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18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129" name="Google Shape;1129;p68"/>
          <p:cNvCxnSpPr/>
          <p:nvPr/>
        </p:nvCxnSpPr>
        <p:spPr>
          <a:xfrm>
            <a:off x="731341" y="8777326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0" name="Google Shape;1130;p68"/>
          <p:cNvSpPr txBox="1"/>
          <p:nvPr/>
        </p:nvSpPr>
        <p:spPr>
          <a:xfrm>
            <a:off x="6150575" y="9473157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68"/>
          <p:cNvSpPr txBox="1"/>
          <p:nvPr/>
        </p:nvSpPr>
        <p:spPr>
          <a:xfrm>
            <a:off x="2468474" y="947316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1-10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Allotment of the 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Remaining Land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68"/>
          <p:cNvSpPr txBox="1"/>
          <p:nvPr/>
        </p:nvSpPr>
        <p:spPr>
          <a:xfrm>
            <a:off x="6150575" y="13321257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3" name="Google Shape;1133;p68"/>
          <p:cNvSpPr txBox="1"/>
          <p:nvPr/>
        </p:nvSpPr>
        <p:spPr>
          <a:xfrm>
            <a:off x="2468474" y="1332126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11-28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Benjamin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4" name="Google Shape;1134;p68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35" name="Google Shape;1135;p68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36" name="Google Shape;1136;p68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37" name="Google Shape;1137;p68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38" name="Google Shape;1138;p68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39" name="Google Shape;1139;p68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40" name="Google Shape;1140;p68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141" name="Google Shape;1141;p68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42" name="Google Shape;1142;p68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43" name="Google Shape;1143;p68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144" name="Google Shape;1144;p68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145" name="Google Shape;1145;p68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146" name="Google Shape;1146;p68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147" name="Google Shape;1147;p68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148" name="Google Shape;1148;p68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49" name="Google Shape;1149;p68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150" name="Google Shape;1150;p68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151" name="Google Shape;1151;p68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52" name="Google Shape;1152;p68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153" name="Google Shape;1153;p68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69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59" name="Google Shape;1159;p69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60" name="Google Shape;1160;p69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61" name="Google Shape;1161;p69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62" name="Google Shape;1162;p69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163" name="Google Shape;1163;p69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4" name="Google Shape;1164;p69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5" name="Google Shape;1165;p69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6" name="Google Shape;1166;p69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67" name="Google Shape;1167;p69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168" name="Google Shape;1168;p69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69" name="Google Shape;1169;p69"/>
          <p:cNvSpPr/>
          <p:nvPr/>
        </p:nvSpPr>
        <p:spPr>
          <a:xfrm rot="5400000">
            <a:off x="4825950" y="14342375"/>
            <a:ext cx="634800" cy="10287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70" name="Google Shape;1170;p69"/>
          <p:cNvSpPr/>
          <p:nvPr/>
        </p:nvSpPr>
        <p:spPr>
          <a:xfrm rot="5400000">
            <a:off x="4825950" y="14959948"/>
            <a:ext cx="634800" cy="102870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71" name="Google Shape;1171;p69"/>
          <p:cNvSpPr/>
          <p:nvPr/>
        </p:nvSpPr>
        <p:spPr>
          <a:xfrm rot="5400000">
            <a:off x="481860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72" name="Google Shape;1172;p69"/>
          <p:cNvSpPr/>
          <p:nvPr/>
        </p:nvSpPr>
        <p:spPr>
          <a:xfrm rot="5400000">
            <a:off x="482595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73" name="Google Shape;1173;p69"/>
          <p:cNvSpPr/>
          <p:nvPr/>
        </p:nvSpPr>
        <p:spPr>
          <a:xfrm rot="5400000">
            <a:off x="4825950" y="15577461"/>
            <a:ext cx="634800" cy="102870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174" name="Google Shape;1174;p69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75" name="Google Shape;1175;p69"/>
          <p:cNvSpPr txBox="1"/>
          <p:nvPr>
            <p:ph idx="14" type="subTitle"/>
          </p:nvPr>
        </p:nvSpPr>
        <p:spPr>
          <a:xfrm>
            <a:off x="3508244" y="19162355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176" name="Google Shape;1176;p69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77" name="Google Shape;1177;p69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78" name="Google Shape;1178;p69"/>
          <p:cNvSpPr txBox="1"/>
          <p:nvPr>
            <p:ph idx="29" type="subTitle"/>
          </p:nvPr>
        </p:nvSpPr>
        <p:spPr>
          <a:xfrm>
            <a:off x="3497156" y="1977974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179" name="Google Shape;1179;p69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180" name="Google Shape;1180;p69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181" name="Google Shape;1181;p69"/>
          <p:cNvSpPr txBox="1"/>
          <p:nvPr>
            <p:ph idx="19" type="subTitle"/>
          </p:nvPr>
        </p:nvSpPr>
        <p:spPr>
          <a:xfrm>
            <a:off x="3497156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182" name="Google Shape;1182;p69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183" name="Google Shape;1183;p69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84" name="Google Shape;1184;p69"/>
          <p:cNvSpPr txBox="1"/>
          <p:nvPr>
            <p:ph idx="22" type="subTitle"/>
          </p:nvPr>
        </p:nvSpPr>
        <p:spPr>
          <a:xfrm>
            <a:off x="3497156" y="2102662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185" name="Google Shape;1185;p69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186" name="Google Shape;1186;p69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187" name="Google Shape;1187;p69"/>
          <p:cNvSpPr txBox="1"/>
          <p:nvPr>
            <p:ph idx="30" type="subTitle"/>
          </p:nvPr>
        </p:nvSpPr>
        <p:spPr>
          <a:xfrm>
            <a:off x="3497156" y="2042145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188" name="Google Shape;1188;p69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189" name="Google Shape;1189;p69"/>
          <p:cNvSpPr txBox="1"/>
          <p:nvPr/>
        </p:nvSpPr>
        <p:spPr>
          <a:xfrm>
            <a:off x="629750" y="3392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19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190" name="Google Shape;1190;p69"/>
          <p:cNvCxnSpPr/>
          <p:nvPr/>
        </p:nvCxnSpPr>
        <p:spPr>
          <a:xfrm>
            <a:off x="748366" y="2819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1" name="Google Shape;1191;p69"/>
          <p:cNvSpPr txBox="1"/>
          <p:nvPr/>
        </p:nvSpPr>
        <p:spPr>
          <a:xfrm>
            <a:off x="6167600" y="3515549"/>
            <a:ext cx="3512700" cy="1260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Something I noticed 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2" name="Google Shape;1192;p69"/>
          <p:cNvSpPr txBox="1"/>
          <p:nvPr/>
        </p:nvSpPr>
        <p:spPr>
          <a:xfrm>
            <a:off x="2485499" y="35155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Simeon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69"/>
          <p:cNvSpPr txBox="1"/>
          <p:nvPr/>
        </p:nvSpPr>
        <p:spPr>
          <a:xfrm>
            <a:off x="664550" y="170313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194" name="Google Shape;1194;p69"/>
          <p:cNvCxnSpPr/>
          <p:nvPr/>
        </p:nvCxnSpPr>
        <p:spPr>
          <a:xfrm>
            <a:off x="734150" y="16646725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5" name="Google Shape;1195;p69"/>
          <p:cNvSpPr txBox="1"/>
          <p:nvPr>
            <p:ph idx="1" type="subTitle"/>
          </p:nvPr>
        </p:nvSpPr>
        <p:spPr>
          <a:xfrm>
            <a:off x="734139" y="16764981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Edit Map on slide 15:</a:t>
            </a:r>
            <a:r>
              <a:rPr lang="en"/>
              <a:t> Draw and label the land borders for these tribes on the map.</a:t>
            </a:r>
            <a:endParaRPr/>
          </a:p>
        </p:txBody>
      </p:sp>
      <p:sp>
        <p:nvSpPr>
          <p:cNvPr id="1196" name="Google Shape;1196;p69"/>
          <p:cNvSpPr txBox="1"/>
          <p:nvPr/>
        </p:nvSpPr>
        <p:spPr>
          <a:xfrm>
            <a:off x="2468474" y="53155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10-16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Zebulun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7" name="Google Shape;1197;p69"/>
          <p:cNvSpPr txBox="1"/>
          <p:nvPr/>
        </p:nvSpPr>
        <p:spPr>
          <a:xfrm>
            <a:off x="2468474" y="9033088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24-31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Asher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p69"/>
          <p:cNvSpPr txBox="1"/>
          <p:nvPr/>
        </p:nvSpPr>
        <p:spPr>
          <a:xfrm>
            <a:off x="2468474" y="715126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17-23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Issachar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p69"/>
          <p:cNvSpPr txBox="1"/>
          <p:nvPr/>
        </p:nvSpPr>
        <p:spPr>
          <a:xfrm>
            <a:off x="2468474" y="1091491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32-39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Naphtali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0" name="Google Shape;1200;p69"/>
          <p:cNvSpPr txBox="1"/>
          <p:nvPr/>
        </p:nvSpPr>
        <p:spPr>
          <a:xfrm>
            <a:off x="2468474" y="1467856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49-51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Joshua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1" name="Google Shape;1201;p69"/>
          <p:cNvSpPr txBox="1"/>
          <p:nvPr/>
        </p:nvSpPr>
        <p:spPr>
          <a:xfrm>
            <a:off x="2468474" y="12796738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40-48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Inheritance for Dan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70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07" name="Google Shape;1207;p70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08" name="Google Shape;1208;p70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09" name="Google Shape;1209;p70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10" name="Google Shape;1210;p70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211" name="Google Shape;1211;p70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2" name="Google Shape;1212;p70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3" name="Google Shape;1213;p70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4" name="Google Shape;1214;p70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15" name="Google Shape;1215;p70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216" name="Google Shape;1216;p70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217" name="Google Shape;1217;p70"/>
          <p:cNvCxnSpPr/>
          <p:nvPr/>
        </p:nvCxnSpPr>
        <p:spPr>
          <a:xfrm>
            <a:off x="741253" y="24213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8" name="Google Shape;1218;p70"/>
          <p:cNvSpPr txBox="1"/>
          <p:nvPr/>
        </p:nvSpPr>
        <p:spPr>
          <a:xfrm>
            <a:off x="602725" y="6073226"/>
            <a:ext cx="3804000" cy="957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Son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Son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Son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p70"/>
          <p:cNvSpPr/>
          <p:nvPr/>
        </p:nvSpPr>
        <p:spPr>
          <a:xfrm>
            <a:off x="602725" y="3206621"/>
            <a:ext cx="3483724" cy="22502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Playfair Display;800"/>
              </a:rPr>
              <a:t>12 Sons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Playfair Display;800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Playfair Display;800"/>
              </a:rPr>
              <a:t>of Jacob</a:t>
            </a:r>
          </a:p>
        </p:txBody>
      </p:sp>
      <p:sp>
        <p:nvSpPr>
          <p:cNvPr id="1220" name="Google Shape;1220;p70"/>
          <p:cNvSpPr/>
          <p:nvPr/>
        </p:nvSpPr>
        <p:spPr>
          <a:xfrm>
            <a:off x="5853125" y="3379646"/>
            <a:ext cx="3923026" cy="1912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4"/>
                </a:solidFill>
                <a:latin typeface="Playfair Display;800"/>
              </a:rPr>
              <a:t>12 Tribes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4"/>
                </a:solidFill>
                <a:latin typeface="Playfair Display;800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4"/>
                </a:solidFill>
                <a:latin typeface="Playfair Display;800"/>
              </a:rPr>
              <a:t>of Israel</a:t>
            </a:r>
          </a:p>
        </p:txBody>
      </p:sp>
      <p:sp>
        <p:nvSpPr>
          <p:cNvPr id="1221" name="Google Shape;1221;p70"/>
          <p:cNvSpPr txBox="1"/>
          <p:nvPr/>
        </p:nvSpPr>
        <p:spPr>
          <a:xfrm>
            <a:off x="5853175" y="6005888"/>
            <a:ext cx="3804000" cy="957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Tribe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Tribe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Tribe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2" name="Google Shape;1222;p70"/>
          <p:cNvSpPr txBox="1"/>
          <p:nvPr/>
        </p:nvSpPr>
        <p:spPr>
          <a:xfrm>
            <a:off x="497150" y="17244319"/>
            <a:ext cx="9221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Highlight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the sons/tribes which received a land inheritance.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23" name="Google Shape;1223;p70"/>
          <p:cNvCxnSpPr/>
          <p:nvPr/>
        </p:nvCxnSpPr>
        <p:spPr>
          <a:xfrm>
            <a:off x="642053" y="167088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4" name="Google Shape;1224;p70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25" name="Google Shape;1225;p70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26" name="Google Shape;1226;p70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27" name="Google Shape;1227;p70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28" name="Google Shape;1228;p70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29" name="Google Shape;1229;p70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30" name="Google Shape;1230;p70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231" name="Google Shape;1231;p70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32" name="Google Shape;1232;p70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33" name="Google Shape;1233;p70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234" name="Google Shape;1234;p70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35" name="Google Shape;1235;p70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236" name="Google Shape;1236;p70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237" name="Google Shape;1237;p70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238" name="Google Shape;1238;p70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39" name="Google Shape;1239;p70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240" name="Google Shape;1240;p70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241" name="Google Shape;1241;p70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42" name="Google Shape;1242;p70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243" name="Google Shape;1243;p70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3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 cap="flat" cmpd="sng" w="9525">
            <a:solidFill>
              <a:srgbClr val="7541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47" name="Google Shape;447;p53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48" name="Google Shape;448;p53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49" name="Google Shape;449;p53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50" name="Google Shape;450;p53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51" name="Google Shape;451;p53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52" name="Google Shape;452;p53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53" name="Google Shape;453;p53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4" name="Google Shape;454;p53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55" name="Google Shape;455;p53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456" name="Google Shape;456;p53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7" name="Google Shape;457;p53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8" name="Google Shape;458;p53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9" name="Google Shape;459;p53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60" name="Google Shape;460;p53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461" name="Google Shape;461;p53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2" name="Google Shape;462;p53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63" name="Google Shape;463;p53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464" name="Google Shape;464;p53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65" name="Google Shape;465;p53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66" name="Google Shape;466;p53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467" name="Google Shape;467;p53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68" name="Google Shape;468;p53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69" name="Google Shape;469;p53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70" name="Google Shape;470;p53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71" name="Google Shape;471;p53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72" name="Google Shape;472;p53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473" name="Google Shape;473;p53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474" name="Google Shape;474;p53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75" name="Google Shape;475;p53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476" name="Google Shape;476;p53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77" name="Google Shape;477;p53"/>
          <p:cNvSpPr txBox="1"/>
          <p:nvPr/>
        </p:nvSpPr>
        <p:spPr>
          <a:xfrm>
            <a:off x="629750" y="2249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478" name="Google Shape;478;p53"/>
          <p:cNvCxnSpPr/>
          <p:nvPr/>
        </p:nvCxnSpPr>
        <p:spPr>
          <a:xfrm>
            <a:off x="748366" y="1676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53"/>
          <p:cNvSpPr txBox="1"/>
          <p:nvPr/>
        </p:nvSpPr>
        <p:spPr>
          <a:xfrm>
            <a:off x="6167600" y="23725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0" name="Google Shape;480;p53"/>
          <p:cNvSpPr txBox="1"/>
          <p:nvPr/>
        </p:nvSpPr>
        <p:spPr>
          <a:xfrm>
            <a:off x="2485499" y="23725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God </a:t>
            </a: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Joshua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53"/>
          <p:cNvSpPr txBox="1"/>
          <p:nvPr/>
        </p:nvSpPr>
        <p:spPr>
          <a:xfrm>
            <a:off x="629750" y="60975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82" name="Google Shape;482;p53"/>
          <p:cNvSpPr txBox="1"/>
          <p:nvPr/>
        </p:nvSpPr>
        <p:spPr>
          <a:xfrm>
            <a:off x="6167600" y="62206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3" name="Google Shape;483;p53"/>
          <p:cNvSpPr txBox="1"/>
          <p:nvPr/>
        </p:nvSpPr>
        <p:spPr>
          <a:xfrm>
            <a:off x="2485499" y="62206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10-18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Joshua Assumes Command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53"/>
          <p:cNvSpPr txBox="1"/>
          <p:nvPr/>
        </p:nvSpPr>
        <p:spPr>
          <a:xfrm>
            <a:off x="629675" y="13024913"/>
            <a:ext cx="9050700" cy="38313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5" name="Google Shape;485;p53"/>
          <p:cNvSpPr txBox="1"/>
          <p:nvPr/>
        </p:nvSpPr>
        <p:spPr>
          <a:xfrm>
            <a:off x="624125" y="9805684"/>
            <a:ext cx="9050700" cy="286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71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49" name="Google Shape;1249;p71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50" name="Google Shape;1250;p71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51" name="Google Shape;1251;p71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52" name="Google Shape;1252;p71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253" name="Google Shape;1253;p71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4" name="Google Shape;1254;p71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5" name="Google Shape;1255;p71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6" name="Google Shape;1256;p71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57" name="Google Shape;1257;p71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258" name="Google Shape;1258;p71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59" name="Google Shape;1259;p71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60" name="Google Shape;1260;p71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61" name="Google Shape;1261;p71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62" name="Google Shape;1262;p71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63" name="Google Shape;1263;p71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64" name="Google Shape;1264;p71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65" name="Google Shape;1265;p71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266" name="Google Shape;1266;p71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67" name="Google Shape;1267;p71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68" name="Google Shape;1268;p71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269" name="Google Shape;1269;p71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70" name="Google Shape;1270;p71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271" name="Google Shape;1271;p71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272" name="Google Shape;1272;p71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273" name="Google Shape;1273;p71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74" name="Google Shape;1274;p71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275" name="Google Shape;1275;p71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276" name="Google Shape;1276;p71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77" name="Google Shape;1277;p71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278" name="Google Shape;1278;p71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279" name="Google Shape;1279;p71"/>
          <p:cNvSpPr txBox="1"/>
          <p:nvPr/>
        </p:nvSpPr>
        <p:spPr>
          <a:xfrm>
            <a:off x="622638" y="29179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20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280" name="Google Shape;1280;p71"/>
          <p:cNvCxnSpPr/>
          <p:nvPr/>
        </p:nvCxnSpPr>
        <p:spPr>
          <a:xfrm>
            <a:off x="741253" y="23451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1" name="Google Shape;1281;p71"/>
          <p:cNvSpPr txBox="1"/>
          <p:nvPr/>
        </p:nvSpPr>
        <p:spPr>
          <a:xfrm>
            <a:off x="6160487" y="30410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2" name="Google Shape;1282;p71"/>
          <p:cNvSpPr txBox="1"/>
          <p:nvPr/>
        </p:nvSpPr>
        <p:spPr>
          <a:xfrm>
            <a:off x="2478387" y="30410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Cities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Refuge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71"/>
          <p:cNvSpPr txBox="1"/>
          <p:nvPr/>
        </p:nvSpPr>
        <p:spPr>
          <a:xfrm>
            <a:off x="602713" y="6206953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4" name="Google Shape;1284;p71"/>
          <p:cNvSpPr txBox="1"/>
          <p:nvPr/>
        </p:nvSpPr>
        <p:spPr>
          <a:xfrm>
            <a:off x="639713" y="9554738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21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285" name="Google Shape;1285;p71"/>
          <p:cNvCxnSpPr/>
          <p:nvPr/>
        </p:nvCxnSpPr>
        <p:spPr>
          <a:xfrm>
            <a:off x="758328" y="8981976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6" name="Google Shape;1286;p71"/>
          <p:cNvSpPr txBox="1"/>
          <p:nvPr/>
        </p:nvSpPr>
        <p:spPr>
          <a:xfrm>
            <a:off x="6177562" y="9677807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7" name="Google Shape;1287;p71"/>
          <p:cNvSpPr txBox="1"/>
          <p:nvPr/>
        </p:nvSpPr>
        <p:spPr>
          <a:xfrm>
            <a:off x="2495462" y="9677813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1-45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Cities and Pasturelands Allotted to Levi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8" name="Google Shape;1288;p71"/>
          <p:cNvSpPr txBox="1"/>
          <p:nvPr/>
        </p:nvSpPr>
        <p:spPr>
          <a:xfrm>
            <a:off x="625350" y="15691529"/>
            <a:ext cx="9050700" cy="27672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BBF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What purpose did the 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cities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of refuge serve?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9" name="Google Shape;1289;p71"/>
          <p:cNvSpPr txBox="1"/>
          <p:nvPr/>
        </p:nvSpPr>
        <p:spPr>
          <a:xfrm>
            <a:off x="619788" y="12843740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90" name="Google Shape;1290;p71"/>
          <p:cNvCxnSpPr/>
          <p:nvPr/>
        </p:nvCxnSpPr>
        <p:spPr>
          <a:xfrm>
            <a:off x="762000" y="153543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72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96" name="Google Shape;1296;p72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297" name="Google Shape;1297;p72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98" name="Google Shape;1298;p72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299" name="Google Shape;1299;p72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300" name="Google Shape;1300;p72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1" name="Google Shape;1301;p72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2" name="Google Shape;1302;p72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3" name="Google Shape;1303;p72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04" name="Google Shape;1304;p72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305" name="Google Shape;1305;p72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06" name="Google Shape;1306;p72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07" name="Google Shape;1307;p72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08" name="Google Shape;1308;p72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09" name="Google Shape;1309;p72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10" name="Google Shape;1310;p72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11" name="Google Shape;1311;p72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12" name="Google Shape;1312;p72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313" name="Google Shape;1313;p72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14" name="Google Shape;1314;p72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15" name="Google Shape;1315;p72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316" name="Google Shape;1316;p72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17" name="Google Shape;1317;p72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18" name="Google Shape;1318;p72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19" name="Google Shape;1319;p72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20" name="Google Shape;1320;p72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21" name="Google Shape;1321;p72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322" name="Google Shape;1322;p72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323" name="Google Shape;1323;p72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24" name="Google Shape;1324;p72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325" name="Google Shape;1325;p72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326" name="Google Shape;1326;p72"/>
          <p:cNvSpPr txBox="1"/>
          <p:nvPr/>
        </p:nvSpPr>
        <p:spPr>
          <a:xfrm>
            <a:off x="629675" y="6488224"/>
            <a:ext cx="9050700" cy="115581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[type out verses here, then highlight important words]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72"/>
          <p:cNvSpPr/>
          <p:nvPr/>
        </p:nvSpPr>
        <p:spPr>
          <a:xfrm>
            <a:off x="1528775" y="2729748"/>
            <a:ext cx="7547753" cy="26205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FFEC"/>
                    </a:gs>
                    <a:gs pos="100000">
                      <a:srgbClr val="F9FB6E"/>
                    </a:gs>
                  </a:gsLst>
                  <a:lin ang="5400012" scaled="0"/>
                </a:gradFill>
                <a:latin typeface="Syncopate"/>
              </a:rPr>
              <a:t>Joshua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FFFFEC"/>
                    </a:gs>
                    <a:gs pos="100000">
                      <a:srgbClr val="F9FB6E"/>
                    </a:gs>
                  </a:gsLst>
                  <a:lin ang="5400012" scaled="0"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FFFFEC"/>
                    </a:gs>
                    <a:gs pos="100000">
                      <a:srgbClr val="F9FB6E"/>
                    </a:gs>
                  </a:gsLst>
                  <a:lin ang="5400012" scaled="0"/>
                </a:gradFill>
                <a:latin typeface="Syncopate"/>
              </a:rPr>
              <a:t>21:44-45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73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33" name="Google Shape;1333;p73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34" name="Google Shape;1334;p73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35" name="Google Shape;1335;p73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36" name="Google Shape;1336;p73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337" name="Google Shape;1337;p73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8" name="Google Shape;1338;p73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9" name="Google Shape;1339;p73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0" name="Google Shape;1340;p73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41" name="Google Shape;1341;p73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342" name="Google Shape;1342;p73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343" name="Google Shape;1343;p73"/>
          <p:cNvCxnSpPr/>
          <p:nvPr/>
        </p:nvCxnSpPr>
        <p:spPr>
          <a:xfrm>
            <a:off x="741253" y="24213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4" name="Google Shape;1344;p73"/>
          <p:cNvSpPr txBox="1"/>
          <p:nvPr/>
        </p:nvSpPr>
        <p:spPr>
          <a:xfrm>
            <a:off x="602713" y="6283153"/>
            <a:ext cx="9050700" cy="2081400"/>
          </a:xfrm>
          <a:prstGeom prst="rect">
            <a:avLst/>
          </a:prstGeom>
          <a:solidFill>
            <a:srgbClr val="F8E4AA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Describe a place that you have read about in this section. 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5" name="Google Shape;1345;p73"/>
          <p:cNvSpPr txBox="1"/>
          <p:nvPr/>
        </p:nvSpPr>
        <p:spPr>
          <a:xfrm>
            <a:off x="625350" y="17564099"/>
            <a:ext cx="9050700" cy="9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Cite where the place is found in Joshua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46" name="Google Shape;1346;p73"/>
          <p:cNvCxnSpPr/>
          <p:nvPr/>
        </p:nvCxnSpPr>
        <p:spPr>
          <a:xfrm>
            <a:off x="602725" y="89535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7" name="Google Shape;1347;p73"/>
          <p:cNvSpPr txBox="1"/>
          <p:nvPr>
            <p:ph idx="1" type="subTitle"/>
          </p:nvPr>
        </p:nvSpPr>
        <p:spPr>
          <a:xfrm>
            <a:off x="602714" y="9376556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Add a picture which illustrates the place you have described..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8" name="Google Shape;1348;p73"/>
          <p:cNvSpPr/>
          <p:nvPr/>
        </p:nvSpPr>
        <p:spPr>
          <a:xfrm>
            <a:off x="664800" y="10972800"/>
            <a:ext cx="9050700" cy="609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9" name="Google Shape;1349;p73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50" name="Google Shape;1350;p73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51" name="Google Shape;1351;p73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52" name="Google Shape;1352;p73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53" name="Google Shape;1353;p73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54" name="Google Shape;1354;p73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55" name="Google Shape;1355;p73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356" name="Google Shape;1356;p73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57" name="Google Shape;1357;p73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58" name="Google Shape;1358;p73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359" name="Google Shape;1359;p73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60" name="Google Shape;1360;p73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61" name="Google Shape;1361;p73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62" name="Google Shape;1362;p73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63" name="Google Shape;1363;p73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64" name="Google Shape;1364;p73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365" name="Google Shape;1365;p73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366" name="Google Shape;1366;p73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67" name="Google Shape;1367;p73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368" name="Google Shape;1368;p73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369" name="Google Shape;1369;p73"/>
          <p:cNvSpPr/>
          <p:nvPr/>
        </p:nvSpPr>
        <p:spPr>
          <a:xfrm>
            <a:off x="592225" y="3042023"/>
            <a:ext cx="9050697" cy="26205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BBF6A"/>
                </a:solidFill>
                <a:latin typeface="Syncopate"/>
              </a:rPr>
              <a:t>a city</a:t>
            </a:r>
            <a:br>
              <a:rPr b="1" i="0">
                <a:ln>
                  <a:noFill/>
                </a:ln>
                <a:solidFill>
                  <a:srgbClr val="FBBF6A"/>
                </a:solidFill>
                <a:latin typeface="Syncopate"/>
              </a:rPr>
            </a:br>
            <a:r>
              <a:rPr b="1" i="0">
                <a:ln>
                  <a:noFill/>
                </a:ln>
                <a:solidFill>
                  <a:srgbClr val="FBBF6A"/>
                </a:solidFill>
                <a:latin typeface="Syncopate"/>
              </a:rPr>
              <a:t>or place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74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75" name="Google Shape;1375;p74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76" name="Google Shape;1376;p74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77" name="Google Shape;1377;p74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78" name="Google Shape;1378;p74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379" name="Google Shape;1379;p74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0" name="Google Shape;1380;p74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1" name="Google Shape;1381;p74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2" name="Google Shape;1382;p74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83" name="Google Shape;1383;p74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384" name="Google Shape;1384;p74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5" name="Google Shape;1385;p74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86" name="Google Shape;1386;p74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87" name="Google Shape;1387;p74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88" name="Google Shape;1388;p74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89" name="Google Shape;1389;p74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390" name="Google Shape;1390;p74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91" name="Google Shape;1391;p74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392" name="Google Shape;1392;p74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93" name="Google Shape;1393;p74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394" name="Google Shape;1394;p74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395" name="Google Shape;1395;p74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96" name="Google Shape;1396;p74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97" name="Google Shape;1397;p74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98" name="Google Shape;1398;p74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399" name="Google Shape;1399;p74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00" name="Google Shape;1400;p74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401" name="Google Shape;1401;p74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402" name="Google Shape;1402;p74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03" name="Google Shape;1403;p74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404" name="Google Shape;1404;p74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405" name="Google Shape;1405;p74"/>
          <p:cNvSpPr txBox="1"/>
          <p:nvPr/>
        </p:nvSpPr>
        <p:spPr>
          <a:xfrm>
            <a:off x="622638" y="29179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22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406" name="Google Shape;1406;p74"/>
          <p:cNvCxnSpPr/>
          <p:nvPr/>
        </p:nvCxnSpPr>
        <p:spPr>
          <a:xfrm>
            <a:off x="741253" y="23451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7" name="Google Shape;1407;p74"/>
          <p:cNvSpPr txBox="1"/>
          <p:nvPr/>
        </p:nvSpPr>
        <p:spPr>
          <a:xfrm>
            <a:off x="6160487" y="30410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8" name="Google Shape;1408;p74"/>
          <p:cNvSpPr txBox="1"/>
          <p:nvPr/>
        </p:nvSpPr>
        <p:spPr>
          <a:xfrm>
            <a:off x="2478387" y="3041025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Eastern Tribes Return Home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9" name="Google Shape;1409;p74"/>
          <p:cNvSpPr txBox="1"/>
          <p:nvPr/>
        </p:nvSpPr>
        <p:spPr>
          <a:xfrm>
            <a:off x="612700" y="9214753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0" name="Google Shape;1410;p74"/>
          <p:cNvSpPr txBox="1"/>
          <p:nvPr/>
        </p:nvSpPr>
        <p:spPr>
          <a:xfrm>
            <a:off x="6160487" y="6148357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1" name="Google Shape;1411;p74"/>
          <p:cNvSpPr txBox="1"/>
          <p:nvPr/>
        </p:nvSpPr>
        <p:spPr>
          <a:xfrm>
            <a:off x="2478387" y="6148363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10-34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Eastern Tribes’ Altar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Witness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2" name="Google Shape;1412;p74"/>
          <p:cNvSpPr txBox="1"/>
          <p:nvPr/>
        </p:nvSpPr>
        <p:spPr>
          <a:xfrm>
            <a:off x="612700" y="15027699"/>
            <a:ext cx="9050700" cy="36765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Look up the definition using the interlinear/concordance (blue letter bible)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and/or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Look up the word in a student dictionary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413" name="Google Shape;1413;p74"/>
          <p:cNvCxnSpPr/>
          <p:nvPr/>
        </p:nvCxnSpPr>
        <p:spPr>
          <a:xfrm>
            <a:off x="602725" y="116967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4" name="Google Shape;1414;p74"/>
          <p:cNvSpPr/>
          <p:nvPr/>
        </p:nvSpPr>
        <p:spPr>
          <a:xfrm>
            <a:off x="1432575" y="13270475"/>
            <a:ext cx="7217599" cy="11408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274768"/>
                </a:solidFill>
                <a:latin typeface="Amatic SC"/>
              </a:rPr>
              <a:t>a word or phrase</a:t>
            </a:r>
          </a:p>
        </p:txBody>
      </p:sp>
      <p:sp>
        <p:nvSpPr>
          <p:cNvPr id="1415" name="Google Shape;1415;p74"/>
          <p:cNvSpPr txBox="1"/>
          <p:nvPr>
            <p:ph idx="1" type="subTitle"/>
          </p:nvPr>
        </p:nvSpPr>
        <p:spPr>
          <a:xfrm>
            <a:off x="602714" y="12119756"/>
            <a:ext cx="8877300" cy="851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 a confusing word or phrase. Double click to edit.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75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21" name="Google Shape;1421;p75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22" name="Google Shape;1422;p75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23" name="Google Shape;1423;p75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24" name="Google Shape;1424;p75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425" name="Google Shape;1425;p75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6" name="Google Shape;1426;p75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7" name="Google Shape;1427;p75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8" name="Google Shape;1428;p75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29" name="Google Shape;1429;p75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430" name="Google Shape;1430;p75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31" name="Google Shape;1431;p75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32" name="Google Shape;1432;p75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33" name="Google Shape;1433;p75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34" name="Google Shape;1434;p75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35" name="Google Shape;1435;p75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36" name="Google Shape;1436;p75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37" name="Google Shape;1437;p75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438" name="Google Shape;1438;p75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39" name="Google Shape;1439;p75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40" name="Google Shape;1440;p75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441" name="Google Shape;1441;p75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442" name="Google Shape;1442;p75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43" name="Google Shape;1443;p75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44" name="Google Shape;1444;p75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45" name="Google Shape;1445;p75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46" name="Google Shape;1446;p75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447" name="Google Shape;1447;p75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448" name="Google Shape;1448;p75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49" name="Google Shape;1449;p75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450" name="Google Shape;1450;p75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451" name="Google Shape;1451;p75"/>
          <p:cNvSpPr txBox="1"/>
          <p:nvPr/>
        </p:nvSpPr>
        <p:spPr>
          <a:xfrm>
            <a:off x="622638" y="29179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23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452" name="Google Shape;1452;p75"/>
          <p:cNvCxnSpPr/>
          <p:nvPr/>
        </p:nvCxnSpPr>
        <p:spPr>
          <a:xfrm>
            <a:off x="741253" y="23451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3" name="Google Shape;1453;p75"/>
          <p:cNvSpPr txBox="1"/>
          <p:nvPr/>
        </p:nvSpPr>
        <p:spPr>
          <a:xfrm>
            <a:off x="6160487" y="30410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4" name="Google Shape;1454;p75"/>
          <p:cNvSpPr txBox="1"/>
          <p:nvPr/>
        </p:nvSpPr>
        <p:spPr>
          <a:xfrm>
            <a:off x="2478387" y="30410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1-16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Joshua’s Charge to Israel’s Leaders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5" name="Google Shape;1455;p75"/>
          <p:cNvSpPr txBox="1"/>
          <p:nvPr/>
        </p:nvSpPr>
        <p:spPr>
          <a:xfrm>
            <a:off x="626800" y="6191778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6" name="Google Shape;1456;p75"/>
          <p:cNvSpPr txBox="1"/>
          <p:nvPr/>
        </p:nvSpPr>
        <p:spPr>
          <a:xfrm>
            <a:off x="617738" y="95152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24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457" name="Google Shape;1457;p75"/>
          <p:cNvCxnSpPr/>
          <p:nvPr/>
        </p:nvCxnSpPr>
        <p:spPr>
          <a:xfrm>
            <a:off x="736353" y="89424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8" name="Google Shape;1458;p75"/>
          <p:cNvSpPr txBox="1"/>
          <p:nvPr/>
        </p:nvSpPr>
        <p:spPr>
          <a:xfrm>
            <a:off x="6155575" y="9638325"/>
            <a:ext cx="3512700" cy="641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9" name="Google Shape;1459;p75"/>
          <p:cNvSpPr txBox="1"/>
          <p:nvPr/>
        </p:nvSpPr>
        <p:spPr>
          <a:xfrm>
            <a:off x="2473487" y="9638325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1-13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Covenant Renewal at Shecham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0" name="Google Shape;1460;p75"/>
          <p:cNvSpPr txBox="1"/>
          <p:nvPr/>
        </p:nvSpPr>
        <p:spPr>
          <a:xfrm>
            <a:off x="2473487" y="12213431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14-28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Choose Whom You Will Serve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1" name="Google Shape;1461;p75"/>
          <p:cNvSpPr txBox="1"/>
          <p:nvPr/>
        </p:nvSpPr>
        <p:spPr>
          <a:xfrm>
            <a:off x="2478387" y="14342138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29-33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Joshua’s Death and Burial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2" name="Google Shape;1462;p75"/>
          <p:cNvSpPr txBox="1"/>
          <p:nvPr/>
        </p:nvSpPr>
        <p:spPr>
          <a:xfrm>
            <a:off x="612700" y="16350128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76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68" name="Google Shape;1468;p76"/>
          <p:cNvSpPr/>
          <p:nvPr/>
        </p:nvSpPr>
        <p:spPr>
          <a:xfrm rot="5400000">
            <a:off x="-3875700" y="4989925"/>
            <a:ext cx="180471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69" name="Google Shape;1469;p76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70" name="Google Shape;1470;p76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71" name="Google Shape;1471;p76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472" name="Google Shape;1472;p76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3" name="Google Shape;1473;p76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4" name="Google Shape;1474;p76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5" name="Google Shape;1475;p76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76" name="Google Shape;1476;p76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477" name="Google Shape;1477;p76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78" name="Google Shape;1478;p76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79" name="Google Shape;1479;p76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80" name="Google Shape;1480;p76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81" name="Google Shape;1481;p76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82" name="Google Shape;1482;p76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483" name="Google Shape;1483;p76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84" name="Google Shape;1484;p76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485" name="Google Shape;1485;p76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86" name="Google Shape;1486;p76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87" name="Google Shape;1487;p76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488" name="Google Shape;1488;p76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489" name="Google Shape;1489;p76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90" name="Google Shape;1490;p76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91" name="Google Shape;1491;p76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92" name="Google Shape;1492;p76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93" name="Google Shape;1493;p76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494" name="Google Shape;1494;p76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495" name="Google Shape;1495;p76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496" name="Google Shape;1496;p76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497" name="Google Shape;1497;p76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498" name="Google Shape;1498;p76"/>
          <p:cNvSpPr txBox="1"/>
          <p:nvPr/>
        </p:nvSpPr>
        <p:spPr>
          <a:xfrm>
            <a:off x="629675" y="6488224"/>
            <a:ext cx="9050700" cy="115581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[type out verses here, then highlight important words]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76"/>
          <p:cNvSpPr/>
          <p:nvPr/>
        </p:nvSpPr>
        <p:spPr>
          <a:xfrm>
            <a:off x="1528775" y="2729748"/>
            <a:ext cx="7547753" cy="26205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65A19F"/>
                    </a:gs>
                  </a:gsLst>
                  <a:lin ang="5400012" scaled="0"/>
                </a:gradFill>
                <a:latin typeface="Syncopate"/>
              </a:rPr>
              <a:t>Joshua</a:t>
            </a:r>
            <a:b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65A19F"/>
                    </a:gs>
                  </a:gsLst>
                  <a:lin ang="5400012" scaled="0"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65A19F"/>
                    </a:gs>
                  </a:gsLst>
                  <a:lin ang="5400012" scaled="0"/>
                </a:gradFill>
                <a:latin typeface="Syncopate"/>
              </a:rPr>
              <a:t>24:14-15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77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05" name="Google Shape;1505;p77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06" name="Google Shape;1506;p77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07" name="Google Shape;1507;p77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08" name="Google Shape;1508;p77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509" name="Google Shape;1509;p77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0" name="Google Shape;1510;p77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1" name="Google Shape;1511;p77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2" name="Google Shape;1512;p77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13" name="Google Shape;1513;p77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514" name="Google Shape;1514;p77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15" name="Google Shape;1515;p77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16" name="Google Shape;1516;p77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17" name="Google Shape;1517;p77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18" name="Google Shape;1518;p77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19" name="Google Shape;1519;p77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20" name="Google Shape;1520;p77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21" name="Google Shape;1521;p77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522" name="Google Shape;1522;p77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23" name="Google Shape;1523;p77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24" name="Google Shape;1524;p77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525" name="Google Shape;1525;p77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26" name="Google Shape;1526;p77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527" name="Google Shape;1527;p77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528" name="Google Shape;1528;p77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529" name="Google Shape;1529;p77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30" name="Google Shape;1530;p77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531" name="Google Shape;1531;p77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532" name="Google Shape;1532;p77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33" name="Google Shape;1533;p77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534" name="Google Shape;1534;p77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535" name="Google Shape;1535;p77"/>
          <p:cNvSpPr txBox="1"/>
          <p:nvPr/>
        </p:nvSpPr>
        <p:spPr>
          <a:xfrm>
            <a:off x="639700" y="344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536" name="Google Shape;1536;p77"/>
          <p:cNvCxnSpPr/>
          <p:nvPr/>
        </p:nvCxnSpPr>
        <p:spPr>
          <a:xfrm>
            <a:off x="758316" y="28741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7" name="Google Shape;1537;p77"/>
          <p:cNvSpPr txBox="1"/>
          <p:nvPr/>
        </p:nvSpPr>
        <p:spPr>
          <a:xfrm>
            <a:off x="6177550" y="3569945"/>
            <a:ext cx="3512700" cy="2773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8" name="Google Shape;1538;p77"/>
          <p:cNvSpPr txBox="1"/>
          <p:nvPr/>
        </p:nvSpPr>
        <p:spPr>
          <a:xfrm>
            <a:off x="2495449" y="3569950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1-26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Continuing Conquest of Canaan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9" name="Google Shape;1539;p77"/>
          <p:cNvSpPr txBox="1"/>
          <p:nvPr/>
        </p:nvSpPr>
        <p:spPr>
          <a:xfrm>
            <a:off x="639700" y="72949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40" name="Google Shape;1540;p77"/>
          <p:cNvSpPr txBox="1"/>
          <p:nvPr/>
        </p:nvSpPr>
        <p:spPr>
          <a:xfrm>
            <a:off x="6177550" y="7418045"/>
            <a:ext cx="3512700" cy="2773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1" name="Google Shape;1541;p77"/>
          <p:cNvSpPr txBox="1"/>
          <p:nvPr/>
        </p:nvSpPr>
        <p:spPr>
          <a:xfrm>
            <a:off x="2495449" y="7418050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27-36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Failure to Complete the Conquest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2" name="Google Shape;1542;p77"/>
          <p:cNvSpPr txBox="1"/>
          <p:nvPr/>
        </p:nvSpPr>
        <p:spPr>
          <a:xfrm>
            <a:off x="639625" y="14222313"/>
            <a:ext cx="9050700" cy="38313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3" name="Google Shape;1543;p77"/>
          <p:cNvSpPr txBox="1"/>
          <p:nvPr/>
        </p:nvSpPr>
        <p:spPr>
          <a:xfrm>
            <a:off x="634075" y="11003084"/>
            <a:ext cx="9050700" cy="286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78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49" name="Google Shape;1549;p78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50" name="Google Shape;1550;p78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51" name="Google Shape;1551;p78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52" name="Google Shape;1552;p78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553" name="Google Shape;1553;p78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4" name="Google Shape;1554;p78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5" name="Google Shape;1555;p78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6" name="Google Shape;1556;p78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57" name="Google Shape;1557;p78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558" name="Google Shape;1558;p78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59" name="Google Shape;1559;p78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60" name="Google Shape;1560;p78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61" name="Google Shape;1561;p78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62" name="Google Shape;1562;p78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63" name="Google Shape;1563;p78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64" name="Google Shape;1564;p78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65" name="Google Shape;1565;p78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566" name="Google Shape;1566;p78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67" name="Google Shape;1567;p78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68" name="Google Shape;1568;p78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569" name="Google Shape;1569;p78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70" name="Google Shape;1570;p78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571" name="Google Shape;1571;p78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572" name="Google Shape;1572;p78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573" name="Google Shape;1573;p78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74" name="Google Shape;1574;p78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575" name="Google Shape;1575;p78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576" name="Google Shape;1576;p78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77" name="Google Shape;1577;p78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578" name="Google Shape;1578;p78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579" name="Google Shape;1579;p78"/>
          <p:cNvSpPr txBox="1"/>
          <p:nvPr/>
        </p:nvSpPr>
        <p:spPr>
          <a:xfrm>
            <a:off x="629675" y="6488224"/>
            <a:ext cx="9050700" cy="115581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[type out verses here, then highlight important words]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78"/>
          <p:cNvSpPr/>
          <p:nvPr/>
        </p:nvSpPr>
        <p:spPr>
          <a:xfrm>
            <a:off x="1423425" y="3120835"/>
            <a:ext cx="7477560" cy="25957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5B86B2"/>
                    </a:gs>
                    <a:gs pos="100000">
                      <a:srgbClr val="31455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  <a:t>Judges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5B86B2"/>
                    </a:gs>
                    <a:gs pos="100000">
                      <a:srgbClr val="31455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5B86B2"/>
                    </a:gs>
                    <a:gs pos="100000">
                      <a:srgbClr val="31455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  <a:t>2:11-12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79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86" name="Google Shape;1586;p79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87" name="Google Shape;1587;p79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88" name="Google Shape;1588;p79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89" name="Google Shape;1589;p79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590" name="Google Shape;1590;p79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1" name="Google Shape;1591;p79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2" name="Google Shape;1592;p79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3" name="Google Shape;1593;p79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594" name="Google Shape;1594;p79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595" name="Google Shape;1595;p79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96" name="Google Shape;1596;p79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97" name="Google Shape;1597;p79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98" name="Google Shape;1598;p79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599" name="Google Shape;1599;p79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00" name="Google Shape;1600;p79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01" name="Google Shape;1601;p79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02" name="Google Shape;1602;p79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603" name="Google Shape;1603;p79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04" name="Google Shape;1604;p79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05" name="Google Shape;1605;p79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606" name="Google Shape;1606;p79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607" name="Google Shape;1607;p79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608" name="Google Shape;1608;p79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609" name="Google Shape;1609;p79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610" name="Google Shape;1610;p79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11" name="Google Shape;1611;p79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612" name="Google Shape;1612;p79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613" name="Google Shape;1613;p79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14" name="Google Shape;1614;p79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615" name="Google Shape;1615;p79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616" name="Google Shape;1616;p79"/>
          <p:cNvSpPr txBox="1"/>
          <p:nvPr/>
        </p:nvSpPr>
        <p:spPr>
          <a:xfrm>
            <a:off x="639700" y="344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617" name="Google Shape;1617;p79"/>
          <p:cNvCxnSpPr/>
          <p:nvPr/>
        </p:nvCxnSpPr>
        <p:spPr>
          <a:xfrm>
            <a:off x="758316" y="28741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8" name="Google Shape;1618;p79"/>
          <p:cNvSpPr txBox="1"/>
          <p:nvPr/>
        </p:nvSpPr>
        <p:spPr>
          <a:xfrm>
            <a:off x="6177550" y="3569959"/>
            <a:ext cx="3512700" cy="7196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9" name="Google Shape;1619;p79"/>
          <p:cNvSpPr txBox="1"/>
          <p:nvPr/>
        </p:nvSpPr>
        <p:spPr>
          <a:xfrm>
            <a:off x="2495449" y="35699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Israel’s Disobedience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0" name="Google Shape;1620;p79"/>
          <p:cNvSpPr txBox="1"/>
          <p:nvPr/>
        </p:nvSpPr>
        <p:spPr>
          <a:xfrm>
            <a:off x="639700" y="72949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21" name="Google Shape;1621;p79"/>
          <p:cNvSpPr txBox="1"/>
          <p:nvPr/>
        </p:nvSpPr>
        <p:spPr>
          <a:xfrm>
            <a:off x="2495449" y="6289394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6-10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Death of Joshua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2" name="Google Shape;1622;p79"/>
          <p:cNvSpPr txBox="1"/>
          <p:nvPr/>
        </p:nvSpPr>
        <p:spPr>
          <a:xfrm>
            <a:off x="6177550" y="11322051"/>
            <a:ext cx="3512700" cy="7908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While I was reading, I noticed…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3" name="Google Shape;1623;p79"/>
          <p:cNvSpPr txBox="1"/>
          <p:nvPr/>
        </p:nvSpPr>
        <p:spPr>
          <a:xfrm>
            <a:off x="2495449" y="9008838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11-15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Israel’s Unfaithfulness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4" name="Google Shape;1624;p79"/>
          <p:cNvSpPr txBox="1"/>
          <p:nvPr/>
        </p:nvSpPr>
        <p:spPr>
          <a:xfrm>
            <a:off x="2495449" y="11728281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16-23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Lord Raises up Judges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5" name="Google Shape;1625;p79"/>
          <p:cNvSpPr txBox="1"/>
          <p:nvPr/>
        </p:nvSpPr>
        <p:spPr>
          <a:xfrm>
            <a:off x="777388" y="141923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626" name="Google Shape;1626;p79"/>
          <p:cNvCxnSpPr/>
          <p:nvPr/>
        </p:nvCxnSpPr>
        <p:spPr>
          <a:xfrm>
            <a:off x="896003" y="11181214"/>
            <a:ext cx="4889700" cy="29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7" name="Google Shape;1627;p79"/>
          <p:cNvSpPr txBox="1"/>
          <p:nvPr/>
        </p:nvSpPr>
        <p:spPr>
          <a:xfrm>
            <a:off x="2495449" y="14447725"/>
            <a:ext cx="351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1-6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80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33" name="Google Shape;1633;p80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34" name="Google Shape;1634;p80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35" name="Google Shape;1635;p80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36" name="Google Shape;1636;p80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637" name="Google Shape;1637;p80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8" name="Google Shape;1638;p80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9" name="Google Shape;1639;p80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0" name="Google Shape;1640;p80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41" name="Google Shape;1641;p80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642" name="Google Shape;1642;p80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43" name="Google Shape;1643;p80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44" name="Google Shape;1644;p80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45" name="Google Shape;1645;p80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46" name="Google Shape;1646;p80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47" name="Google Shape;1647;p80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48" name="Google Shape;1648;p80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49" name="Google Shape;1649;p80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650" name="Google Shape;1650;p80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51" name="Google Shape;1651;p80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52" name="Google Shape;1652;p80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653" name="Google Shape;1653;p80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654" name="Google Shape;1654;p80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655" name="Google Shape;1655;p80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656" name="Google Shape;1656;p80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657" name="Google Shape;1657;p80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58" name="Google Shape;1658;p80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659" name="Google Shape;1659;p80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660" name="Google Shape;1660;p80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61" name="Google Shape;1661;p80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662" name="Google Shape;1662;p80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663" name="Google Shape;1663;p80"/>
          <p:cNvSpPr txBox="1"/>
          <p:nvPr/>
        </p:nvSpPr>
        <p:spPr>
          <a:xfrm>
            <a:off x="639700" y="344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664" name="Google Shape;1664;p80"/>
          <p:cNvCxnSpPr/>
          <p:nvPr/>
        </p:nvCxnSpPr>
        <p:spPr>
          <a:xfrm>
            <a:off x="758316" y="28741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5" name="Google Shape;1665;p80"/>
          <p:cNvSpPr txBox="1"/>
          <p:nvPr/>
        </p:nvSpPr>
        <p:spPr>
          <a:xfrm>
            <a:off x="6177550" y="3569952"/>
            <a:ext cx="3512700" cy="568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6" name="Google Shape;1666;p80"/>
          <p:cNvSpPr txBox="1"/>
          <p:nvPr/>
        </p:nvSpPr>
        <p:spPr>
          <a:xfrm>
            <a:off x="2495449" y="3569950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7-11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Othniel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7" name="Google Shape;1667;p80"/>
          <p:cNvSpPr txBox="1"/>
          <p:nvPr/>
        </p:nvSpPr>
        <p:spPr>
          <a:xfrm>
            <a:off x="1127950" y="72949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68" name="Google Shape;1668;p80"/>
          <p:cNvSpPr txBox="1"/>
          <p:nvPr/>
        </p:nvSpPr>
        <p:spPr>
          <a:xfrm>
            <a:off x="2324099" y="9754844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-30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Ehud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9" name="Google Shape;1669;p80"/>
          <p:cNvSpPr txBox="1"/>
          <p:nvPr/>
        </p:nvSpPr>
        <p:spPr>
          <a:xfrm>
            <a:off x="2495449" y="15939738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Shamgar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0" name="Google Shape;1670;p80"/>
          <p:cNvSpPr txBox="1"/>
          <p:nvPr/>
        </p:nvSpPr>
        <p:spPr>
          <a:xfrm>
            <a:off x="6177550" y="9754852"/>
            <a:ext cx="3512700" cy="568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1" name="Google Shape;1671;p80"/>
          <p:cNvSpPr txBox="1"/>
          <p:nvPr/>
        </p:nvSpPr>
        <p:spPr>
          <a:xfrm>
            <a:off x="6177550" y="15939751"/>
            <a:ext cx="3512700" cy="3122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2" name="Google Shape;1672;p80"/>
          <p:cNvSpPr/>
          <p:nvPr/>
        </p:nvSpPr>
        <p:spPr>
          <a:xfrm>
            <a:off x="-5400" y="6629100"/>
            <a:ext cx="8931900" cy="2179500"/>
          </a:xfrm>
          <a:prstGeom prst="homePlate">
            <a:avLst>
              <a:gd fmla="val 50000" name="adj"/>
            </a:avLst>
          </a:prstGeom>
          <a:solidFill>
            <a:srgbClr val="65A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3" name="Google Shape;1673;p80"/>
          <p:cNvSpPr/>
          <p:nvPr/>
        </p:nvSpPr>
        <p:spPr>
          <a:xfrm>
            <a:off x="1127950" y="6977750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1674" name="Google Shape;1674;p80"/>
          <p:cNvSpPr txBox="1"/>
          <p:nvPr/>
        </p:nvSpPr>
        <p:spPr>
          <a:xfrm>
            <a:off x="1127950" y="132294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5" name="Google Shape;1675;p80"/>
          <p:cNvSpPr/>
          <p:nvPr/>
        </p:nvSpPr>
        <p:spPr>
          <a:xfrm>
            <a:off x="-5400" y="12563575"/>
            <a:ext cx="8931900" cy="2179500"/>
          </a:xfrm>
          <a:prstGeom prst="homePlate">
            <a:avLst>
              <a:gd fmla="val 50000" name="adj"/>
            </a:avLst>
          </a:prstGeom>
          <a:solidFill>
            <a:srgbClr val="754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6" name="Google Shape;1676;p80"/>
          <p:cNvSpPr/>
          <p:nvPr/>
        </p:nvSpPr>
        <p:spPr>
          <a:xfrm>
            <a:off x="1127950" y="12912225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1677" name="Google Shape;1677;p80"/>
          <p:cNvSpPr/>
          <p:nvPr/>
        </p:nvSpPr>
        <p:spPr>
          <a:xfrm>
            <a:off x="-365688" y="17447200"/>
            <a:ext cx="6202500" cy="1513500"/>
          </a:xfrm>
          <a:prstGeom prst="homePlate">
            <a:avLst>
              <a:gd fmla="val 50000" name="adj"/>
            </a:avLst>
          </a:prstGeom>
          <a:solidFill>
            <a:srgbClr val="D969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8" name="Google Shape;1678;p80"/>
          <p:cNvSpPr/>
          <p:nvPr/>
        </p:nvSpPr>
        <p:spPr>
          <a:xfrm>
            <a:off x="421339" y="17689311"/>
            <a:ext cx="4542513" cy="10292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 cap="flat" cmpd="sng" w="9525">
            <a:solidFill>
              <a:srgbClr val="7541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91" name="Google Shape;491;p54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92" name="Google Shape;492;p54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93" name="Google Shape;493;p54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94" name="Google Shape;494;p54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95" name="Google Shape;495;p54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96" name="Google Shape;496;p54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497" name="Google Shape;497;p54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8" name="Google Shape;498;p54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499" name="Google Shape;499;p54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500" name="Google Shape;500;p54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1" name="Google Shape;501;p54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2" name="Google Shape;502;p54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3" name="Google Shape;503;p54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04" name="Google Shape;504;p54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505" name="Google Shape;505;p54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6" name="Google Shape;506;p54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07" name="Google Shape;507;p54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508" name="Google Shape;508;p54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09" name="Google Shape;509;p54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10" name="Google Shape;510;p54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511" name="Google Shape;511;p54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12" name="Google Shape;512;p54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13" name="Google Shape;513;p54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14" name="Google Shape;514;p54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15" name="Google Shape;515;p54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16" name="Google Shape;516;p54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517" name="Google Shape;517;p54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518" name="Google Shape;518;p54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19" name="Google Shape;519;p54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520" name="Google Shape;520;p54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521" name="Google Shape;521;p54"/>
          <p:cNvCxnSpPr/>
          <p:nvPr/>
        </p:nvCxnSpPr>
        <p:spPr>
          <a:xfrm>
            <a:off x="748366" y="1676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2" name="Google Shape;522;p54"/>
          <p:cNvSpPr txBox="1"/>
          <p:nvPr/>
        </p:nvSpPr>
        <p:spPr>
          <a:xfrm>
            <a:off x="629675" y="6488234"/>
            <a:ext cx="9050700" cy="103680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[type out verses here, then highlight important words]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54"/>
          <p:cNvSpPr/>
          <p:nvPr/>
        </p:nvSpPr>
        <p:spPr>
          <a:xfrm>
            <a:off x="1528775" y="2729748"/>
            <a:ext cx="7547753" cy="26205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AE4308"/>
                    </a:gs>
                  </a:gsLst>
                  <a:lin ang="5400012" scaled="0"/>
                </a:gradFill>
                <a:latin typeface="Syncopate"/>
              </a:rPr>
              <a:t>Joshua</a:t>
            </a:r>
            <a:b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AE4308"/>
                    </a:gs>
                  </a:gsLst>
                  <a:lin ang="5400012" scaled="0"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AE4308"/>
                    </a:gs>
                  </a:gsLst>
                  <a:lin ang="5400012" scaled="0"/>
                </a:gradFill>
                <a:latin typeface="Syncopate"/>
              </a:rPr>
              <a:t>1:6-9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81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84" name="Google Shape;1684;p81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85" name="Google Shape;1685;p81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86" name="Google Shape;1686;p81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87" name="Google Shape;1687;p81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688" name="Google Shape;1688;p81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89" name="Google Shape;1689;p81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0" name="Google Shape;1690;p81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1" name="Google Shape;1691;p81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692" name="Google Shape;1692;p81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693" name="Google Shape;1693;p81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94" name="Google Shape;1694;p81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95" name="Google Shape;1695;p81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96" name="Google Shape;1696;p81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97" name="Google Shape;1697;p81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98" name="Google Shape;1698;p81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699" name="Google Shape;1699;p81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00" name="Google Shape;1700;p81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701" name="Google Shape;1701;p81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02" name="Google Shape;1702;p81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03" name="Google Shape;1703;p81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704" name="Google Shape;1704;p81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705" name="Google Shape;1705;p81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706" name="Google Shape;1706;p81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707" name="Google Shape;1707;p81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708" name="Google Shape;1708;p81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09" name="Google Shape;1709;p81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710" name="Google Shape;1710;p81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711" name="Google Shape;1711;p81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12" name="Google Shape;1712;p81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713" name="Google Shape;1713;p81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714" name="Google Shape;1714;p81"/>
          <p:cNvSpPr txBox="1"/>
          <p:nvPr/>
        </p:nvSpPr>
        <p:spPr>
          <a:xfrm>
            <a:off x="639700" y="344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715" name="Google Shape;1715;p81"/>
          <p:cNvCxnSpPr/>
          <p:nvPr/>
        </p:nvCxnSpPr>
        <p:spPr>
          <a:xfrm>
            <a:off x="758316" y="28741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6" name="Google Shape;1716;p81"/>
          <p:cNvSpPr txBox="1"/>
          <p:nvPr/>
        </p:nvSpPr>
        <p:spPr>
          <a:xfrm>
            <a:off x="2495449" y="35699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1-24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Deborah and Barak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81"/>
          <p:cNvSpPr txBox="1"/>
          <p:nvPr/>
        </p:nvSpPr>
        <p:spPr>
          <a:xfrm>
            <a:off x="1127950" y="72949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18" name="Google Shape;1718;p81"/>
          <p:cNvSpPr txBox="1"/>
          <p:nvPr/>
        </p:nvSpPr>
        <p:spPr>
          <a:xfrm>
            <a:off x="6177550" y="9754852"/>
            <a:ext cx="3512700" cy="568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9" name="Google Shape;1719;p81"/>
          <p:cNvSpPr txBox="1"/>
          <p:nvPr/>
        </p:nvSpPr>
        <p:spPr>
          <a:xfrm>
            <a:off x="6177550" y="15939751"/>
            <a:ext cx="3512700" cy="3122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0" name="Google Shape;1720;p81"/>
          <p:cNvSpPr txBox="1"/>
          <p:nvPr/>
        </p:nvSpPr>
        <p:spPr>
          <a:xfrm>
            <a:off x="1127950" y="132294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21" name="Google Shape;1721;p81"/>
          <p:cNvSpPr/>
          <p:nvPr/>
        </p:nvSpPr>
        <p:spPr>
          <a:xfrm>
            <a:off x="-5400" y="12563575"/>
            <a:ext cx="8931900" cy="2179500"/>
          </a:xfrm>
          <a:prstGeom prst="homePlate">
            <a:avLst>
              <a:gd fmla="val 50000" name="adj"/>
            </a:avLst>
          </a:prstGeom>
          <a:solidFill>
            <a:srgbClr val="754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2" name="Google Shape;1722;p81"/>
          <p:cNvSpPr/>
          <p:nvPr/>
        </p:nvSpPr>
        <p:spPr>
          <a:xfrm>
            <a:off x="1127950" y="12912225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1723" name="Google Shape;1723;p81"/>
          <p:cNvSpPr/>
          <p:nvPr/>
        </p:nvSpPr>
        <p:spPr>
          <a:xfrm>
            <a:off x="-365688" y="17447200"/>
            <a:ext cx="6202500" cy="1513500"/>
          </a:xfrm>
          <a:prstGeom prst="homePlate">
            <a:avLst>
              <a:gd fmla="val 50000" name="adj"/>
            </a:avLst>
          </a:prstGeom>
          <a:solidFill>
            <a:srgbClr val="D969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4" name="Google Shape;1724;p81"/>
          <p:cNvSpPr/>
          <p:nvPr/>
        </p:nvSpPr>
        <p:spPr>
          <a:xfrm>
            <a:off x="421339" y="17689311"/>
            <a:ext cx="4542513" cy="10292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1725" name="Google Shape;1725;p81"/>
          <p:cNvSpPr txBox="1"/>
          <p:nvPr/>
        </p:nvSpPr>
        <p:spPr>
          <a:xfrm>
            <a:off x="639700" y="6522588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26" name="Google Shape;1726;p81"/>
          <p:cNvSpPr txBox="1"/>
          <p:nvPr/>
        </p:nvSpPr>
        <p:spPr>
          <a:xfrm>
            <a:off x="2495449" y="6645663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1-31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Song of Deborah and Barak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7" name="Google Shape;1727;p81"/>
          <p:cNvSpPr txBox="1"/>
          <p:nvPr/>
        </p:nvSpPr>
        <p:spPr>
          <a:xfrm>
            <a:off x="6221100" y="3682700"/>
            <a:ext cx="3512700" cy="56892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82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33" name="Google Shape;1733;p82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34" name="Google Shape;1734;p82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35" name="Google Shape;1735;p82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36" name="Google Shape;1736;p82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737" name="Google Shape;1737;p82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8" name="Google Shape;1738;p82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9" name="Google Shape;1739;p82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0" name="Google Shape;1740;p82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41" name="Google Shape;1741;p82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742" name="Google Shape;1742;p82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43" name="Google Shape;1743;p82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44" name="Google Shape;1744;p82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45" name="Google Shape;1745;p82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46" name="Google Shape;1746;p82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47" name="Google Shape;1747;p82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48" name="Google Shape;1748;p82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49" name="Google Shape;1749;p82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750" name="Google Shape;1750;p82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1" name="Google Shape;1751;p82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52" name="Google Shape;1752;p82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753" name="Google Shape;1753;p82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754" name="Google Shape;1754;p82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755" name="Google Shape;1755;p82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756" name="Google Shape;1756;p82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757" name="Google Shape;1757;p82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58" name="Google Shape;1758;p82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759" name="Google Shape;1759;p82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760" name="Google Shape;1760;p82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61" name="Google Shape;1761;p82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762" name="Google Shape;1762;p82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763" name="Google Shape;1763;p82"/>
          <p:cNvSpPr txBox="1"/>
          <p:nvPr/>
        </p:nvSpPr>
        <p:spPr>
          <a:xfrm>
            <a:off x="639700" y="344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764" name="Google Shape;1764;p82"/>
          <p:cNvCxnSpPr/>
          <p:nvPr/>
        </p:nvCxnSpPr>
        <p:spPr>
          <a:xfrm>
            <a:off x="758316" y="28741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5" name="Google Shape;1765;p82"/>
          <p:cNvSpPr txBox="1"/>
          <p:nvPr/>
        </p:nvSpPr>
        <p:spPr>
          <a:xfrm>
            <a:off x="2495449" y="35699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1-10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Midian Oppresses Israel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6" name="Google Shape;1766;p82"/>
          <p:cNvSpPr txBox="1"/>
          <p:nvPr/>
        </p:nvSpPr>
        <p:spPr>
          <a:xfrm>
            <a:off x="1127950" y="72949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67" name="Google Shape;1767;p82"/>
          <p:cNvSpPr txBox="1"/>
          <p:nvPr/>
        </p:nvSpPr>
        <p:spPr>
          <a:xfrm>
            <a:off x="6177550" y="12430900"/>
            <a:ext cx="3512700" cy="70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8" name="Google Shape;1768;p82"/>
          <p:cNvSpPr txBox="1"/>
          <p:nvPr/>
        </p:nvSpPr>
        <p:spPr>
          <a:xfrm>
            <a:off x="1127950" y="132294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69" name="Google Shape;1769;p82"/>
          <p:cNvSpPr/>
          <p:nvPr/>
        </p:nvSpPr>
        <p:spPr>
          <a:xfrm>
            <a:off x="-214150" y="16833925"/>
            <a:ext cx="8931900" cy="2179500"/>
          </a:xfrm>
          <a:prstGeom prst="homePlate">
            <a:avLst>
              <a:gd fmla="val 50000" name="adj"/>
            </a:avLst>
          </a:prstGeom>
          <a:solidFill>
            <a:srgbClr val="65A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0" name="Google Shape;1770;p82"/>
          <p:cNvSpPr/>
          <p:nvPr/>
        </p:nvSpPr>
        <p:spPr>
          <a:xfrm>
            <a:off x="919200" y="17182575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1771" name="Google Shape;1771;p82"/>
          <p:cNvSpPr txBox="1"/>
          <p:nvPr/>
        </p:nvSpPr>
        <p:spPr>
          <a:xfrm>
            <a:off x="2495449" y="5866283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11-27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Call of Gideon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2" name="Google Shape;1772;p82"/>
          <p:cNvSpPr txBox="1"/>
          <p:nvPr/>
        </p:nvSpPr>
        <p:spPr>
          <a:xfrm>
            <a:off x="6221100" y="3682700"/>
            <a:ext cx="3512700" cy="83172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rgbClr val="65A1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How has Midian played a role in the history of the Israelites?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3" name="Google Shape;1773;p82"/>
          <p:cNvSpPr txBox="1"/>
          <p:nvPr/>
        </p:nvSpPr>
        <p:spPr>
          <a:xfrm>
            <a:off x="2495449" y="7716217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28-35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Gideon Destroys the Altar of Baal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4" name="Google Shape;1774;p82"/>
          <p:cNvSpPr txBox="1"/>
          <p:nvPr/>
        </p:nvSpPr>
        <p:spPr>
          <a:xfrm>
            <a:off x="2495449" y="100125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36-40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Sign of the Fleece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5" name="Google Shape;1775;p82"/>
          <p:cNvSpPr txBox="1"/>
          <p:nvPr/>
        </p:nvSpPr>
        <p:spPr>
          <a:xfrm>
            <a:off x="634075" y="12430898"/>
            <a:ext cx="5061600" cy="4071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83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81" name="Google Shape;1781;p83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82" name="Google Shape;1782;p83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83" name="Google Shape;1783;p83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84" name="Google Shape;1784;p83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785" name="Google Shape;1785;p83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6" name="Google Shape;1786;p83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7" name="Google Shape;1787;p83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8" name="Google Shape;1788;p83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89" name="Google Shape;1789;p83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790" name="Google Shape;1790;p83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91" name="Google Shape;1791;p83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92" name="Google Shape;1792;p83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93" name="Google Shape;1793;p83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94" name="Google Shape;1794;p83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95" name="Google Shape;1795;p83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796" name="Google Shape;1796;p83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797" name="Google Shape;1797;p83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798" name="Google Shape;1798;p83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99" name="Google Shape;1799;p83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00" name="Google Shape;1800;p83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801" name="Google Shape;1801;p83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802" name="Google Shape;1802;p83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03" name="Google Shape;1803;p83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04" name="Google Shape;1804;p83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05" name="Google Shape;1805;p83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06" name="Google Shape;1806;p83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807" name="Google Shape;1807;p83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808" name="Google Shape;1808;p83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09" name="Google Shape;1809;p83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810" name="Google Shape;1810;p83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811" name="Google Shape;1811;p83"/>
          <p:cNvSpPr txBox="1"/>
          <p:nvPr/>
        </p:nvSpPr>
        <p:spPr>
          <a:xfrm>
            <a:off x="639700" y="344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812" name="Google Shape;1812;p83"/>
          <p:cNvCxnSpPr/>
          <p:nvPr/>
        </p:nvCxnSpPr>
        <p:spPr>
          <a:xfrm>
            <a:off x="758316" y="28741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3" name="Google Shape;1813;p83"/>
          <p:cNvSpPr txBox="1"/>
          <p:nvPr/>
        </p:nvSpPr>
        <p:spPr>
          <a:xfrm>
            <a:off x="2433549" y="35699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1-18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Gideon’s Three Hundred Men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4" name="Google Shape;1814;p83"/>
          <p:cNvSpPr txBox="1"/>
          <p:nvPr/>
        </p:nvSpPr>
        <p:spPr>
          <a:xfrm>
            <a:off x="1127950" y="72949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15" name="Google Shape;1815;p83"/>
          <p:cNvSpPr txBox="1"/>
          <p:nvPr/>
        </p:nvSpPr>
        <p:spPr>
          <a:xfrm>
            <a:off x="1127950" y="132294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16" name="Google Shape;1816;p83"/>
          <p:cNvSpPr txBox="1"/>
          <p:nvPr/>
        </p:nvSpPr>
        <p:spPr>
          <a:xfrm>
            <a:off x="2433549" y="586628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19-25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Gideon Defeats Midian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7" name="Google Shape;1817;p83"/>
          <p:cNvSpPr txBox="1"/>
          <p:nvPr/>
        </p:nvSpPr>
        <p:spPr>
          <a:xfrm>
            <a:off x="2433549" y="9451292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Gideon Defeats Zebah and Zalmunna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8" name="Google Shape;1818;p83"/>
          <p:cNvSpPr txBox="1"/>
          <p:nvPr/>
        </p:nvSpPr>
        <p:spPr>
          <a:xfrm>
            <a:off x="2433549" y="11884552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22-28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Gideon’s Ephod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9" name="Google Shape;1819;p83"/>
          <p:cNvSpPr txBox="1"/>
          <p:nvPr/>
        </p:nvSpPr>
        <p:spPr>
          <a:xfrm>
            <a:off x="6221100" y="3682700"/>
            <a:ext cx="3512700" cy="443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20" name="Google Shape;1820;p83"/>
          <p:cNvSpPr txBox="1"/>
          <p:nvPr/>
        </p:nvSpPr>
        <p:spPr>
          <a:xfrm>
            <a:off x="699013" y="9145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8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821" name="Google Shape;1821;p83"/>
          <p:cNvCxnSpPr/>
          <p:nvPr/>
        </p:nvCxnSpPr>
        <p:spPr>
          <a:xfrm>
            <a:off x="817628" y="8572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2" name="Google Shape;1822;p83"/>
          <p:cNvSpPr txBox="1"/>
          <p:nvPr/>
        </p:nvSpPr>
        <p:spPr>
          <a:xfrm>
            <a:off x="6177550" y="9156125"/>
            <a:ext cx="3512700" cy="6013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23" name="Google Shape;1823;p83"/>
          <p:cNvSpPr txBox="1"/>
          <p:nvPr/>
        </p:nvSpPr>
        <p:spPr>
          <a:xfrm>
            <a:off x="2433549" y="1342501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29-35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Death of Gideon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4" name="Google Shape;1824;p83"/>
          <p:cNvSpPr txBox="1"/>
          <p:nvPr/>
        </p:nvSpPr>
        <p:spPr>
          <a:xfrm>
            <a:off x="817625" y="15782062"/>
            <a:ext cx="8872500" cy="28605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rgbClr val="D96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How is a “Judge” in this book different than a judge today?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84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30" name="Google Shape;1830;p84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31" name="Google Shape;1831;p84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32" name="Google Shape;1832;p84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33" name="Google Shape;1833;p84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834" name="Google Shape;1834;p84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5" name="Google Shape;1835;p84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6" name="Google Shape;1836;p84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7" name="Google Shape;1837;p84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38" name="Google Shape;1838;p84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839" name="Google Shape;1839;p84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40" name="Google Shape;1840;p84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41" name="Google Shape;1841;p84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42" name="Google Shape;1842;p84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43" name="Google Shape;1843;p84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44" name="Google Shape;1844;p84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45" name="Google Shape;1845;p84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46" name="Google Shape;1846;p84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847" name="Google Shape;1847;p84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48" name="Google Shape;1848;p84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49" name="Google Shape;1849;p84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850" name="Google Shape;1850;p84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851" name="Google Shape;1851;p84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52" name="Google Shape;1852;p84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53" name="Google Shape;1853;p84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54" name="Google Shape;1854;p84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55" name="Google Shape;1855;p84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856" name="Google Shape;1856;p84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857" name="Google Shape;1857;p84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58" name="Google Shape;1858;p84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859" name="Google Shape;1859;p84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860" name="Google Shape;1860;p84"/>
          <p:cNvSpPr txBox="1"/>
          <p:nvPr/>
        </p:nvSpPr>
        <p:spPr>
          <a:xfrm>
            <a:off x="629675" y="6488224"/>
            <a:ext cx="9050700" cy="115581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[type out verses here, then highlight important words]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84"/>
          <p:cNvSpPr/>
          <p:nvPr/>
        </p:nvSpPr>
        <p:spPr>
          <a:xfrm>
            <a:off x="1528775" y="2729748"/>
            <a:ext cx="7477560" cy="26205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FFEC"/>
                    </a:gs>
                    <a:gs pos="100000">
                      <a:srgbClr val="F9FB6E"/>
                    </a:gs>
                  </a:gsLst>
                  <a:lin ang="5400012" scaled="0"/>
                </a:gradFill>
                <a:latin typeface="Syncopate"/>
              </a:rPr>
              <a:t>Judges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FFFFEC"/>
                    </a:gs>
                    <a:gs pos="100000">
                      <a:srgbClr val="F9FB6E"/>
                    </a:gs>
                  </a:gsLst>
                  <a:lin ang="5400012" scaled="0"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FFFFEC"/>
                    </a:gs>
                    <a:gs pos="100000">
                      <a:srgbClr val="F9FB6E"/>
                    </a:gs>
                  </a:gsLst>
                  <a:lin ang="5400012" scaled="0"/>
                </a:gradFill>
                <a:latin typeface="Syncopate"/>
              </a:rPr>
              <a:t>6:12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85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67" name="Google Shape;1867;p85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68" name="Google Shape;1868;p85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69" name="Google Shape;1869;p85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70" name="Google Shape;1870;p85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871" name="Google Shape;1871;p85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2" name="Google Shape;1872;p85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3" name="Google Shape;1873;p85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4" name="Google Shape;1874;p85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75" name="Google Shape;1875;p85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876" name="Google Shape;1876;p85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77" name="Google Shape;1877;p85"/>
          <p:cNvSpPr/>
          <p:nvPr/>
        </p:nvSpPr>
        <p:spPr>
          <a:xfrm rot="5400000">
            <a:off x="-3898350" y="5620833"/>
            <a:ext cx="180777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78" name="Google Shape;1878;p85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79" name="Google Shape;1879;p85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80" name="Google Shape;1880;p85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81" name="Google Shape;1881;p85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882" name="Google Shape;1882;p85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83" name="Google Shape;1883;p85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884" name="Google Shape;1884;p85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85" name="Google Shape;1885;p85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86" name="Google Shape;1886;p85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887" name="Google Shape;1887;p85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888" name="Google Shape;1888;p85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89" name="Google Shape;1889;p85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90" name="Google Shape;1890;p85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91" name="Google Shape;1891;p85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92" name="Google Shape;1892;p85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893" name="Google Shape;1893;p85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894" name="Google Shape;1894;p85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895" name="Google Shape;1895;p85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896" name="Google Shape;1896;p85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897" name="Google Shape;1897;p85"/>
          <p:cNvSpPr txBox="1"/>
          <p:nvPr/>
        </p:nvSpPr>
        <p:spPr>
          <a:xfrm>
            <a:off x="639700" y="34468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9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898" name="Google Shape;1898;p85"/>
          <p:cNvCxnSpPr/>
          <p:nvPr/>
        </p:nvCxnSpPr>
        <p:spPr>
          <a:xfrm>
            <a:off x="758316" y="28741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9" name="Google Shape;1899;p85"/>
          <p:cNvSpPr txBox="1"/>
          <p:nvPr/>
        </p:nvSpPr>
        <p:spPr>
          <a:xfrm>
            <a:off x="2433549" y="35699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Abimelech’s Conspiracy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0" name="Google Shape;1900;p85"/>
          <p:cNvSpPr txBox="1"/>
          <p:nvPr/>
        </p:nvSpPr>
        <p:spPr>
          <a:xfrm>
            <a:off x="1127950" y="72949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01" name="Google Shape;1901;p85"/>
          <p:cNvSpPr txBox="1"/>
          <p:nvPr/>
        </p:nvSpPr>
        <p:spPr>
          <a:xfrm>
            <a:off x="1127950" y="132294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02" name="Google Shape;1902;p85"/>
          <p:cNvSpPr txBox="1"/>
          <p:nvPr/>
        </p:nvSpPr>
        <p:spPr>
          <a:xfrm>
            <a:off x="2433549" y="586628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22-57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Downfall of Abimelech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3" name="Google Shape;1903;p85"/>
          <p:cNvSpPr txBox="1"/>
          <p:nvPr/>
        </p:nvSpPr>
        <p:spPr>
          <a:xfrm>
            <a:off x="2433549" y="9451292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Tola and Jair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4" name="Google Shape;1904;p85"/>
          <p:cNvSpPr txBox="1"/>
          <p:nvPr/>
        </p:nvSpPr>
        <p:spPr>
          <a:xfrm>
            <a:off x="2433549" y="16257177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6-18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Further Disobedience and Oppression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5" name="Google Shape;1905;p85"/>
          <p:cNvSpPr txBox="1"/>
          <p:nvPr/>
        </p:nvSpPr>
        <p:spPr>
          <a:xfrm>
            <a:off x="6221100" y="3682700"/>
            <a:ext cx="3512700" cy="443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6" name="Google Shape;1906;p85"/>
          <p:cNvSpPr txBox="1"/>
          <p:nvPr/>
        </p:nvSpPr>
        <p:spPr>
          <a:xfrm>
            <a:off x="699013" y="9145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10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907" name="Google Shape;1907;p85"/>
          <p:cNvCxnSpPr/>
          <p:nvPr/>
        </p:nvCxnSpPr>
        <p:spPr>
          <a:xfrm>
            <a:off x="817628" y="8572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8" name="Google Shape;1908;p85"/>
          <p:cNvSpPr txBox="1"/>
          <p:nvPr/>
        </p:nvSpPr>
        <p:spPr>
          <a:xfrm>
            <a:off x="6221100" y="16241900"/>
            <a:ext cx="3512700" cy="293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 noticed…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9" name="Google Shape;1909;p85"/>
          <p:cNvSpPr txBox="1"/>
          <p:nvPr/>
        </p:nvSpPr>
        <p:spPr>
          <a:xfrm>
            <a:off x="6236825" y="9415626"/>
            <a:ext cx="3512700" cy="3122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0" name="Google Shape;1910;p85"/>
          <p:cNvSpPr/>
          <p:nvPr/>
        </p:nvSpPr>
        <p:spPr>
          <a:xfrm>
            <a:off x="-306413" y="10923075"/>
            <a:ext cx="6202500" cy="1513500"/>
          </a:xfrm>
          <a:prstGeom prst="homePlate">
            <a:avLst>
              <a:gd fmla="val 50000" name="adj"/>
            </a:avLst>
          </a:prstGeom>
          <a:solidFill>
            <a:srgbClr val="754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1" name="Google Shape;1911;p85"/>
          <p:cNvSpPr/>
          <p:nvPr/>
        </p:nvSpPr>
        <p:spPr>
          <a:xfrm>
            <a:off x="480614" y="11165186"/>
            <a:ext cx="4542513" cy="10292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1912" name="Google Shape;1912;p85"/>
          <p:cNvSpPr txBox="1"/>
          <p:nvPr/>
        </p:nvSpPr>
        <p:spPr>
          <a:xfrm>
            <a:off x="6236825" y="12849376"/>
            <a:ext cx="3512700" cy="3122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3" name="Google Shape;1913;p85"/>
          <p:cNvSpPr/>
          <p:nvPr/>
        </p:nvSpPr>
        <p:spPr>
          <a:xfrm>
            <a:off x="-306413" y="12985225"/>
            <a:ext cx="6202500" cy="1513500"/>
          </a:xfrm>
          <a:prstGeom prst="homePlate">
            <a:avLst>
              <a:gd fmla="val 50000" name="adj"/>
            </a:avLst>
          </a:prstGeom>
          <a:solidFill>
            <a:srgbClr val="D969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4" name="Google Shape;1914;p85"/>
          <p:cNvSpPr/>
          <p:nvPr/>
        </p:nvSpPr>
        <p:spPr>
          <a:xfrm>
            <a:off x="480614" y="13227336"/>
            <a:ext cx="4542513" cy="10292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86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20" name="Google Shape;1920;p86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21" name="Google Shape;1921;p86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22" name="Google Shape;1922;p86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23" name="Google Shape;1923;p86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924" name="Google Shape;1924;p86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25" name="Google Shape;1925;p86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26" name="Google Shape;1926;p86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27" name="Google Shape;1927;p86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28" name="Google Shape;1928;p86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929" name="Google Shape;1929;p86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30" name="Google Shape;1930;p86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31" name="Google Shape;1931;p86"/>
          <p:cNvSpPr/>
          <p:nvPr/>
        </p:nvSpPr>
        <p:spPr>
          <a:xfrm rot="5400000">
            <a:off x="-3888450" y="6237863"/>
            <a:ext cx="18057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32" name="Google Shape;1932;p86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33" name="Google Shape;1933;p86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34" name="Google Shape;1934;p86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35" name="Google Shape;1935;p86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36" name="Google Shape;1936;p86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937" name="Google Shape;1937;p86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938" name="Google Shape;1938;p86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39" name="Google Shape;1939;p86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940" name="Google Shape;1940;p86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941" name="Google Shape;1941;p86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942" name="Google Shape;1942;p86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943" name="Google Shape;1943;p86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944" name="Google Shape;1944;p86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45" name="Google Shape;1945;p86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946" name="Google Shape;1946;p86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947" name="Google Shape;1947;p86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48" name="Google Shape;1948;p86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949" name="Google Shape;1949;p86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950" name="Google Shape;1950;p86"/>
          <p:cNvSpPr txBox="1"/>
          <p:nvPr/>
        </p:nvSpPr>
        <p:spPr>
          <a:xfrm>
            <a:off x="639700" y="41326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11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951" name="Google Shape;1951;p86"/>
          <p:cNvCxnSpPr/>
          <p:nvPr/>
        </p:nvCxnSpPr>
        <p:spPr>
          <a:xfrm>
            <a:off x="758316" y="35599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2" name="Google Shape;1952;p86"/>
          <p:cNvSpPr txBox="1"/>
          <p:nvPr/>
        </p:nvSpPr>
        <p:spPr>
          <a:xfrm>
            <a:off x="2433549" y="42557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1-28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Jephthah </a:t>
            </a:r>
            <a:b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Delivers Israel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3" name="Google Shape;1953;p86"/>
          <p:cNvSpPr txBox="1"/>
          <p:nvPr/>
        </p:nvSpPr>
        <p:spPr>
          <a:xfrm>
            <a:off x="1127950" y="79807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54" name="Google Shape;1954;p86"/>
          <p:cNvSpPr txBox="1"/>
          <p:nvPr/>
        </p:nvSpPr>
        <p:spPr>
          <a:xfrm>
            <a:off x="2433549" y="655208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29-40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Jephthah’s </a:t>
            </a:r>
            <a:b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Tragic Vow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5" name="Google Shape;1955;p86"/>
          <p:cNvSpPr txBox="1"/>
          <p:nvPr/>
        </p:nvSpPr>
        <p:spPr>
          <a:xfrm>
            <a:off x="2433549" y="10137092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Jephthah’s Conflict with Ephraim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6" name="Google Shape;1956;p86"/>
          <p:cNvSpPr txBox="1"/>
          <p:nvPr/>
        </p:nvSpPr>
        <p:spPr>
          <a:xfrm>
            <a:off x="6221100" y="4368500"/>
            <a:ext cx="3512700" cy="44319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7" name="Google Shape;1957;p86"/>
          <p:cNvSpPr txBox="1"/>
          <p:nvPr/>
        </p:nvSpPr>
        <p:spPr>
          <a:xfrm>
            <a:off x="699013" y="98312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12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958" name="Google Shape;1958;p86"/>
          <p:cNvCxnSpPr/>
          <p:nvPr/>
        </p:nvCxnSpPr>
        <p:spPr>
          <a:xfrm>
            <a:off x="817628" y="9258514"/>
            <a:ext cx="8936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9" name="Google Shape;1959;p86"/>
          <p:cNvSpPr txBox="1"/>
          <p:nvPr/>
        </p:nvSpPr>
        <p:spPr>
          <a:xfrm>
            <a:off x="6177550" y="9831275"/>
            <a:ext cx="3512700" cy="9607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0" name="Google Shape;1960;p86"/>
          <p:cNvSpPr/>
          <p:nvPr/>
        </p:nvSpPr>
        <p:spPr>
          <a:xfrm>
            <a:off x="-214150" y="16833925"/>
            <a:ext cx="8931900" cy="2179500"/>
          </a:xfrm>
          <a:prstGeom prst="homePlate">
            <a:avLst>
              <a:gd fmla="val 50000" name="adj"/>
            </a:avLst>
          </a:prstGeom>
          <a:solidFill>
            <a:srgbClr val="65A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1" name="Google Shape;1961;p86"/>
          <p:cNvSpPr/>
          <p:nvPr/>
        </p:nvSpPr>
        <p:spPr>
          <a:xfrm>
            <a:off x="919200" y="17182575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1962" name="Google Shape;1962;p86"/>
          <p:cNvSpPr txBox="1"/>
          <p:nvPr/>
        </p:nvSpPr>
        <p:spPr>
          <a:xfrm>
            <a:off x="634075" y="12430898"/>
            <a:ext cx="5061600" cy="4071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passage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87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68" name="Google Shape;1968;p87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69" name="Google Shape;1969;p87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70" name="Google Shape;1970;p87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71" name="Google Shape;1971;p87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1972" name="Google Shape;1972;p87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3" name="Google Shape;1973;p87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4" name="Google Shape;1974;p87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5" name="Google Shape;1975;p87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76" name="Google Shape;1976;p87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1977" name="Google Shape;1977;p87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78" name="Google Shape;1978;p87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79" name="Google Shape;1979;p87"/>
          <p:cNvSpPr/>
          <p:nvPr/>
        </p:nvSpPr>
        <p:spPr>
          <a:xfrm rot="5400000">
            <a:off x="-3888450" y="6237863"/>
            <a:ext cx="18057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80" name="Google Shape;1980;p87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81" name="Google Shape;1981;p87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82" name="Google Shape;1982;p87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1983" name="Google Shape;1983;p87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84" name="Google Shape;1984;p87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1985" name="Google Shape;1985;p87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986" name="Google Shape;1986;p87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87" name="Google Shape;1987;p87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1988" name="Google Shape;1988;p87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989" name="Google Shape;1989;p87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990" name="Google Shape;1990;p87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991" name="Google Shape;1991;p87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992" name="Google Shape;1992;p87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93" name="Google Shape;1993;p87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1994" name="Google Shape;1994;p87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1995" name="Google Shape;1995;p87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1996" name="Google Shape;1996;p87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1997" name="Google Shape;1997;p87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998" name="Google Shape;1998;p87"/>
          <p:cNvSpPr txBox="1"/>
          <p:nvPr/>
        </p:nvSpPr>
        <p:spPr>
          <a:xfrm>
            <a:off x="639700" y="41326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12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999" name="Google Shape;1999;p87"/>
          <p:cNvCxnSpPr/>
          <p:nvPr/>
        </p:nvCxnSpPr>
        <p:spPr>
          <a:xfrm>
            <a:off x="758316" y="35599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0" name="Google Shape;2000;p87"/>
          <p:cNvSpPr txBox="1"/>
          <p:nvPr/>
        </p:nvSpPr>
        <p:spPr>
          <a:xfrm>
            <a:off x="2433549" y="42557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8-15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Ibzan, Elon, </a:t>
            </a:r>
            <a:b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and Abdon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1" name="Google Shape;2001;p87"/>
          <p:cNvSpPr txBox="1"/>
          <p:nvPr/>
        </p:nvSpPr>
        <p:spPr>
          <a:xfrm>
            <a:off x="6206100" y="4500726"/>
            <a:ext cx="3512700" cy="3122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2" name="Google Shape;2002;p87"/>
          <p:cNvSpPr/>
          <p:nvPr/>
        </p:nvSpPr>
        <p:spPr>
          <a:xfrm>
            <a:off x="-337138" y="6008175"/>
            <a:ext cx="6202500" cy="1513500"/>
          </a:xfrm>
          <a:prstGeom prst="homePlate">
            <a:avLst>
              <a:gd fmla="val 50000" name="adj"/>
            </a:avLst>
          </a:prstGeom>
          <a:solidFill>
            <a:srgbClr val="754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3" name="Google Shape;2003;p87"/>
          <p:cNvSpPr/>
          <p:nvPr/>
        </p:nvSpPr>
        <p:spPr>
          <a:xfrm>
            <a:off x="449889" y="6250286"/>
            <a:ext cx="4542513" cy="10292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2004" name="Google Shape;2004;p87"/>
          <p:cNvSpPr txBox="1"/>
          <p:nvPr/>
        </p:nvSpPr>
        <p:spPr>
          <a:xfrm>
            <a:off x="6206100" y="7934475"/>
            <a:ext cx="3512700" cy="209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5" name="Google Shape;2005;p87"/>
          <p:cNvSpPr/>
          <p:nvPr/>
        </p:nvSpPr>
        <p:spPr>
          <a:xfrm>
            <a:off x="-337138" y="8298925"/>
            <a:ext cx="6202500" cy="1513500"/>
          </a:xfrm>
          <a:prstGeom prst="homePlate">
            <a:avLst>
              <a:gd fmla="val 50000" name="adj"/>
            </a:avLst>
          </a:prstGeom>
          <a:solidFill>
            <a:srgbClr val="D969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6" name="Google Shape;2006;p87"/>
          <p:cNvSpPr/>
          <p:nvPr/>
        </p:nvSpPr>
        <p:spPr>
          <a:xfrm>
            <a:off x="449889" y="8541036"/>
            <a:ext cx="4542513" cy="10292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2007" name="Google Shape;2007;p87"/>
          <p:cNvSpPr txBox="1"/>
          <p:nvPr/>
        </p:nvSpPr>
        <p:spPr>
          <a:xfrm>
            <a:off x="6206100" y="10420423"/>
            <a:ext cx="3512700" cy="2572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8" name="Google Shape;2008;p87"/>
          <p:cNvSpPr/>
          <p:nvPr/>
        </p:nvSpPr>
        <p:spPr>
          <a:xfrm>
            <a:off x="-337138" y="10556263"/>
            <a:ext cx="6202500" cy="1513500"/>
          </a:xfrm>
          <a:prstGeom prst="homePlate">
            <a:avLst>
              <a:gd fmla="val 50000" name="adj"/>
            </a:avLst>
          </a:prstGeom>
          <a:solidFill>
            <a:srgbClr val="65A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9" name="Google Shape;2009;p87"/>
          <p:cNvSpPr/>
          <p:nvPr/>
        </p:nvSpPr>
        <p:spPr>
          <a:xfrm>
            <a:off x="449889" y="10798374"/>
            <a:ext cx="4542513" cy="10292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2010" name="Google Shape;2010;p87"/>
          <p:cNvSpPr txBox="1"/>
          <p:nvPr/>
        </p:nvSpPr>
        <p:spPr>
          <a:xfrm>
            <a:off x="641838" y="16389886"/>
            <a:ext cx="9050700" cy="36765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Look up the definition using the interlinear/concordance (blue letter bible)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and/or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Look up the word in a student dictionary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1" name="Google Shape;2011;p87"/>
          <p:cNvSpPr/>
          <p:nvPr/>
        </p:nvSpPr>
        <p:spPr>
          <a:xfrm>
            <a:off x="1461713" y="14632662"/>
            <a:ext cx="7217599" cy="11408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274768"/>
                </a:solidFill>
                <a:latin typeface="Amatic SC"/>
              </a:rPr>
              <a:t>a word or phrase</a:t>
            </a:r>
          </a:p>
        </p:txBody>
      </p:sp>
      <p:sp>
        <p:nvSpPr>
          <p:cNvPr id="2012" name="Google Shape;2012;p87"/>
          <p:cNvSpPr txBox="1"/>
          <p:nvPr>
            <p:ph idx="1" type="subTitle"/>
          </p:nvPr>
        </p:nvSpPr>
        <p:spPr>
          <a:xfrm>
            <a:off x="631851" y="13481944"/>
            <a:ext cx="8877300" cy="851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confusing word or phrase. Double click to edit.</a:t>
            </a:r>
            <a:endParaRPr/>
          </a:p>
        </p:txBody>
      </p:sp>
      <p:cxnSp>
        <p:nvCxnSpPr>
          <p:cNvPr id="2013" name="Google Shape;2013;p87"/>
          <p:cNvCxnSpPr/>
          <p:nvPr/>
        </p:nvCxnSpPr>
        <p:spPr>
          <a:xfrm>
            <a:off x="758316" y="13389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88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19" name="Google Shape;2019;p88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20" name="Google Shape;2020;p88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21" name="Google Shape;2021;p88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22" name="Google Shape;2022;p88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023" name="Google Shape;2023;p88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4" name="Google Shape;2024;p88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5" name="Google Shape;2025;p88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6" name="Google Shape;2026;p88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27" name="Google Shape;2027;p88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028" name="Google Shape;2028;p88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29" name="Google Shape;2029;p88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30" name="Google Shape;2030;p88"/>
          <p:cNvSpPr/>
          <p:nvPr/>
        </p:nvSpPr>
        <p:spPr>
          <a:xfrm rot="5400000">
            <a:off x="-3888450" y="6237863"/>
            <a:ext cx="18057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31" name="Google Shape;2031;p88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32" name="Google Shape;2032;p88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33" name="Google Shape;2033;p88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34" name="Google Shape;2034;p88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35" name="Google Shape;2035;p88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036" name="Google Shape;2036;p88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37" name="Google Shape;2037;p88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38" name="Google Shape;2038;p88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039" name="Google Shape;2039;p88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040" name="Google Shape;2040;p88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041" name="Google Shape;2041;p88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042" name="Google Shape;2042;p88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043" name="Google Shape;2043;p88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44" name="Google Shape;2044;p88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045" name="Google Shape;2045;p88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046" name="Google Shape;2046;p88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47" name="Google Shape;2047;p88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048" name="Google Shape;2048;p88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049" name="Google Shape;2049;p88"/>
          <p:cNvSpPr txBox="1"/>
          <p:nvPr/>
        </p:nvSpPr>
        <p:spPr>
          <a:xfrm>
            <a:off x="639700" y="397802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13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050" name="Google Shape;2050;p88"/>
          <p:cNvCxnSpPr/>
          <p:nvPr/>
        </p:nvCxnSpPr>
        <p:spPr>
          <a:xfrm>
            <a:off x="758316" y="35599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1" name="Google Shape;2051;p88"/>
          <p:cNvSpPr txBox="1"/>
          <p:nvPr/>
        </p:nvSpPr>
        <p:spPr>
          <a:xfrm>
            <a:off x="2433549" y="4155834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Birth of Samson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2" name="Google Shape;2052;p88"/>
          <p:cNvSpPr txBox="1"/>
          <p:nvPr/>
        </p:nvSpPr>
        <p:spPr>
          <a:xfrm>
            <a:off x="639688" y="69790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14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053" name="Google Shape;2053;p88"/>
          <p:cNvCxnSpPr/>
          <p:nvPr/>
        </p:nvCxnSpPr>
        <p:spPr>
          <a:xfrm>
            <a:off x="817628" y="6496254"/>
            <a:ext cx="5028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4" name="Google Shape;2054;p88"/>
          <p:cNvSpPr txBox="1"/>
          <p:nvPr/>
        </p:nvSpPr>
        <p:spPr>
          <a:xfrm>
            <a:off x="2492862" y="7092174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Samson’s Marriage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5" name="Google Shape;2055;p88"/>
          <p:cNvSpPr txBox="1"/>
          <p:nvPr/>
        </p:nvSpPr>
        <p:spPr>
          <a:xfrm>
            <a:off x="636938" y="98917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15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056" name="Google Shape;2056;p88"/>
          <p:cNvCxnSpPr/>
          <p:nvPr/>
        </p:nvCxnSpPr>
        <p:spPr>
          <a:xfrm>
            <a:off x="755553" y="943259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7" name="Google Shape;2057;p88"/>
          <p:cNvSpPr txBox="1"/>
          <p:nvPr/>
        </p:nvSpPr>
        <p:spPr>
          <a:xfrm>
            <a:off x="2430787" y="1002851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Samson’s Defeats the Philistines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8" name="Google Shape;2058;p88"/>
          <p:cNvSpPr txBox="1"/>
          <p:nvPr/>
        </p:nvSpPr>
        <p:spPr>
          <a:xfrm>
            <a:off x="6177525" y="9891775"/>
            <a:ext cx="3512700" cy="9993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9" name="Google Shape;2059;p88"/>
          <p:cNvSpPr/>
          <p:nvPr/>
        </p:nvSpPr>
        <p:spPr>
          <a:xfrm>
            <a:off x="-214175" y="17326763"/>
            <a:ext cx="8931900" cy="2179500"/>
          </a:xfrm>
          <a:prstGeom prst="homePlate">
            <a:avLst>
              <a:gd fmla="val 50000" name="adj"/>
            </a:avLst>
          </a:prstGeom>
          <a:solidFill>
            <a:srgbClr val="754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0" name="Google Shape;2060;p88"/>
          <p:cNvSpPr/>
          <p:nvPr/>
        </p:nvSpPr>
        <p:spPr>
          <a:xfrm>
            <a:off x="919175" y="17675412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Caveat;600"/>
              </a:rPr>
              <a:t>name</a:t>
            </a:r>
          </a:p>
        </p:txBody>
      </p:sp>
      <p:sp>
        <p:nvSpPr>
          <p:cNvPr id="2061" name="Google Shape;2061;p88"/>
          <p:cNvSpPr txBox="1"/>
          <p:nvPr/>
        </p:nvSpPr>
        <p:spPr>
          <a:xfrm>
            <a:off x="612788" y="12823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16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062" name="Google Shape;2062;p88"/>
          <p:cNvCxnSpPr/>
          <p:nvPr/>
        </p:nvCxnSpPr>
        <p:spPr>
          <a:xfrm>
            <a:off x="731403" y="12368935"/>
            <a:ext cx="51150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3" name="Google Shape;2063;p88"/>
          <p:cNvSpPr txBox="1"/>
          <p:nvPr/>
        </p:nvSpPr>
        <p:spPr>
          <a:xfrm>
            <a:off x="2406637" y="1297055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1-22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Samson and Delilah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4" name="Google Shape;2064;p88"/>
          <p:cNvSpPr txBox="1"/>
          <p:nvPr/>
        </p:nvSpPr>
        <p:spPr>
          <a:xfrm>
            <a:off x="2406637" y="1500617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23-31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Death of Samson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5" name="Google Shape;2065;p88"/>
          <p:cNvSpPr txBox="1"/>
          <p:nvPr/>
        </p:nvSpPr>
        <p:spPr>
          <a:xfrm>
            <a:off x="6221100" y="3978025"/>
            <a:ext cx="3512700" cy="48588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89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71" name="Google Shape;2071;p89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72" name="Google Shape;2072;p89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73" name="Google Shape;2073;p89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74" name="Google Shape;2074;p89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075" name="Google Shape;2075;p89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6" name="Google Shape;2076;p89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7" name="Google Shape;2077;p89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8" name="Google Shape;2078;p89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79" name="Google Shape;2079;p89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080" name="Google Shape;2080;p89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81" name="Google Shape;2081;p89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82" name="Google Shape;2082;p89"/>
          <p:cNvSpPr/>
          <p:nvPr/>
        </p:nvSpPr>
        <p:spPr>
          <a:xfrm rot="5400000">
            <a:off x="-3888450" y="6237863"/>
            <a:ext cx="18057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83" name="Google Shape;2083;p89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84" name="Google Shape;2084;p89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85" name="Google Shape;2085;p89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086" name="Google Shape;2086;p89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87" name="Google Shape;2087;p89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088" name="Google Shape;2088;p89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89" name="Google Shape;2089;p89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90" name="Google Shape;2090;p89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091" name="Google Shape;2091;p89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092" name="Google Shape;2092;p89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093" name="Google Shape;2093;p89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094" name="Google Shape;2094;p89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095" name="Google Shape;2095;p89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96" name="Google Shape;2096;p89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097" name="Google Shape;2097;p89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098" name="Google Shape;2098;p89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099" name="Google Shape;2099;p89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100" name="Google Shape;2100;p89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101" name="Google Shape;2101;p89"/>
          <p:cNvSpPr txBox="1"/>
          <p:nvPr/>
        </p:nvSpPr>
        <p:spPr>
          <a:xfrm>
            <a:off x="639700" y="41326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17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102" name="Google Shape;2102;p89"/>
          <p:cNvCxnSpPr/>
          <p:nvPr/>
        </p:nvCxnSpPr>
        <p:spPr>
          <a:xfrm>
            <a:off x="758316" y="35599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3" name="Google Shape;2103;p89"/>
          <p:cNvSpPr txBox="1"/>
          <p:nvPr/>
        </p:nvSpPr>
        <p:spPr>
          <a:xfrm>
            <a:off x="2433549" y="42557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1-13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Micah and the Levite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4" name="Google Shape;2104;p89"/>
          <p:cNvSpPr txBox="1"/>
          <p:nvPr/>
        </p:nvSpPr>
        <p:spPr>
          <a:xfrm>
            <a:off x="1127950" y="79807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05" name="Google Shape;2105;p89"/>
          <p:cNvSpPr txBox="1"/>
          <p:nvPr/>
        </p:nvSpPr>
        <p:spPr>
          <a:xfrm>
            <a:off x="6221100" y="4368500"/>
            <a:ext cx="3512700" cy="44319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06" name="Google Shape;2106;p89"/>
          <p:cNvCxnSpPr/>
          <p:nvPr/>
        </p:nvCxnSpPr>
        <p:spPr>
          <a:xfrm>
            <a:off x="858653" y="9422639"/>
            <a:ext cx="8936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7" name="Google Shape;2107;p89"/>
          <p:cNvSpPr txBox="1"/>
          <p:nvPr/>
        </p:nvSpPr>
        <p:spPr>
          <a:xfrm>
            <a:off x="653800" y="9825663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18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08" name="Google Shape;2108;p89"/>
          <p:cNvSpPr txBox="1"/>
          <p:nvPr/>
        </p:nvSpPr>
        <p:spPr>
          <a:xfrm>
            <a:off x="6191650" y="9948707"/>
            <a:ext cx="3512700" cy="9928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These chapters show 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9" name="Google Shape;2109;p89"/>
          <p:cNvSpPr txBox="1"/>
          <p:nvPr/>
        </p:nvSpPr>
        <p:spPr>
          <a:xfrm>
            <a:off x="2509549" y="9948738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1-31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Danites take the Levite and the Idol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10" name="Google Shape;2110;p89"/>
          <p:cNvCxnSpPr/>
          <p:nvPr/>
        </p:nvCxnSpPr>
        <p:spPr>
          <a:xfrm flipH="1" rot="10800000">
            <a:off x="782453" y="13285139"/>
            <a:ext cx="5009100" cy="22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1" name="Google Shape;2111;p89"/>
          <p:cNvSpPr txBox="1"/>
          <p:nvPr/>
        </p:nvSpPr>
        <p:spPr>
          <a:xfrm>
            <a:off x="577600" y="13710363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19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12" name="Google Shape;2112;p89"/>
          <p:cNvSpPr txBox="1"/>
          <p:nvPr/>
        </p:nvSpPr>
        <p:spPr>
          <a:xfrm>
            <a:off x="2433349" y="13833438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Levite and </a:t>
            </a:r>
            <a:b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His Concubine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3" name="Google Shape;2113;p89"/>
          <p:cNvSpPr txBox="1"/>
          <p:nvPr/>
        </p:nvSpPr>
        <p:spPr>
          <a:xfrm>
            <a:off x="2433349" y="17165275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22-30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Gibeah’s Crime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90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19" name="Google Shape;2119;p90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20" name="Google Shape;2120;p90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21" name="Google Shape;2121;p90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22" name="Google Shape;2122;p90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123" name="Google Shape;2123;p90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4" name="Google Shape;2124;p90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5" name="Google Shape;2125;p90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6" name="Google Shape;2126;p90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27" name="Google Shape;2127;p90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128" name="Google Shape;2128;p90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29" name="Google Shape;2129;p90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30" name="Google Shape;2130;p90"/>
          <p:cNvSpPr/>
          <p:nvPr/>
        </p:nvSpPr>
        <p:spPr>
          <a:xfrm rot="5400000">
            <a:off x="-3888450" y="6237863"/>
            <a:ext cx="18057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31" name="Google Shape;2131;p90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32" name="Google Shape;2132;p90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33" name="Google Shape;2133;p90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34" name="Google Shape;2134;p90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35" name="Google Shape;2135;p90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136" name="Google Shape;2136;p90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37" name="Google Shape;2137;p90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38" name="Google Shape;2138;p90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139" name="Google Shape;2139;p90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40" name="Google Shape;2140;p90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141" name="Google Shape;2141;p90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142" name="Google Shape;2142;p90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143" name="Google Shape;2143;p90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44" name="Google Shape;2144;p90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145" name="Google Shape;2145;p90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146" name="Google Shape;2146;p90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47" name="Google Shape;2147;p90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148" name="Google Shape;2148;p90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149" name="Google Shape;2149;p90"/>
          <p:cNvSpPr txBox="1"/>
          <p:nvPr/>
        </p:nvSpPr>
        <p:spPr>
          <a:xfrm>
            <a:off x="639700" y="41326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20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150" name="Google Shape;2150;p90"/>
          <p:cNvCxnSpPr/>
          <p:nvPr/>
        </p:nvCxnSpPr>
        <p:spPr>
          <a:xfrm>
            <a:off x="758316" y="35599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1" name="Google Shape;2151;p90"/>
          <p:cNvSpPr txBox="1"/>
          <p:nvPr/>
        </p:nvSpPr>
        <p:spPr>
          <a:xfrm>
            <a:off x="2433549" y="4255750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1-48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Israel’s War with the Tribe of Benjamin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2" name="Google Shape;2152;p90"/>
          <p:cNvSpPr txBox="1"/>
          <p:nvPr/>
        </p:nvSpPr>
        <p:spPr>
          <a:xfrm>
            <a:off x="1127950" y="79807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53" name="Google Shape;2153;p90"/>
          <p:cNvSpPr txBox="1"/>
          <p:nvPr/>
        </p:nvSpPr>
        <p:spPr>
          <a:xfrm>
            <a:off x="639700" y="15118675"/>
            <a:ext cx="9155100" cy="4818000"/>
          </a:xfrm>
          <a:prstGeom prst="rect">
            <a:avLst/>
          </a:prstGeom>
          <a:solidFill>
            <a:srgbClr val="FFE599"/>
          </a:solidFill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Describe 2 ways that the Israelites do not follow God in this book. Cite sources.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154" name="Google Shape;2154;p90"/>
          <p:cNvCxnSpPr/>
          <p:nvPr/>
        </p:nvCxnSpPr>
        <p:spPr>
          <a:xfrm>
            <a:off x="858653" y="9422639"/>
            <a:ext cx="8936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5" name="Google Shape;2155;p90"/>
          <p:cNvSpPr txBox="1"/>
          <p:nvPr/>
        </p:nvSpPr>
        <p:spPr>
          <a:xfrm>
            <a:off x="653800" y="9825663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21</a:t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56" name="Google Shape;2156;p90"/>
          <p:cNvSpPr txBox="1"/>
          <p:nvPr/>
        </p:nvSpPr>
        <p:spPr>
          <a:xfrm>
            <a:off x="2509549" y="9948738"/>
            <a:ext cx="3512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1-25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Wives Provided for the Tribe of Benjamin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7" name="Google Shape;2157;p90"/>
          <p:cNvSpPr txBox="1"/>
          <p:nvPr/>
        </p:nvSpPr>
        <p:spPr>
          <a:xfrm>
            <a:off x="6235200" y="3931692"/>
            <a:ext cx="3512700" cy="51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58" name="Google Shape;2158;p90"/>
          <p:cNvSpPr txBox="1"/>
          <p:nvPr/>
        </p:nvSpPr>
        <p:spPr>
          <a:xfrm>
            <a:off x="6235200" y="9711074"/>
            <a:ext cx="3512700" cy="481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shows that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5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29" name="Google Shape;529;p55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30" name="Google Shape;530;p55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31" name="Google Shape;531;p55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532" name="Google Shape;532;p55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3" name="Google Shape;533;p55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4" name="Google Shape;534;p55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5" name="Google Shape;535;p55"/>
          <p:cNvSpPr txBox="1"/>
          <p:nvPr/>
        </p:nvSpPr>
        <p:spPr>
          <a:xfrm>
            <a:off x="622638" y="23083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536" name="Google Shape;536;p55"/>
          <p:cNvCxnSpPr/>
          <p:nvPr/>
        </p:nvCxnSpPr>
        <p:spPr>
          <a:xfrm>
            <a:off x="741253" y="17355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" name="Google Shape;537;p55"/>
          <p:cNvSpPr txBox="1"/>
          <p:nvPr/>
        </p:nvSpPr>
        <p:spPr>
          <a:xfrm>
            <a:off x="6160487" y="24314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8" name="Google Shape;538;p55"/>
          <p:cNvSpPr txBox="1"/>
          <p:nvPr/>
        </p:nvSpPr>
        <p:spPr>
          <a:xfrm>
            <a:off x="2478387" y="24314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1-24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Rahab Hides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Spies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55"/>
          <p:cNvSpPr txBox="1"/>
          <p:nvPr/>
        </p:nvSpPr>
        <p:spPr>
          <a:xfrm>
            <a:off x="602713" y="5597353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0" name="Google Shape;540;p55"/>
          <p:cNvSpPr txBox="1"/>
          <p:nvPr/>
        </p:nvSpPr>
        <p:spPr>
          <a:xfrm>
            <a:off x="639713" y="8945138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541" name="Google Shape;541;p55"/>
          <p:cNvCxnSpPr/>
          <p:nvPr/>
        </p:nvCxnSpPr>
        <p:spPr>
          <a:xfrm>
            <a:off x="758328" y="8372376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2" name="Google Shape;542;p55"/>
          <p:cNvSpPr txBox="1"/>
          <p:nvPr/>
        </p:nvSpPr>
        <p:spPr>
          <a:xfrm>
            <a:off x="6177562" y="9068207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3" name="Google Shape;543;p55"/>
          <p:cNvSpPr txBox="1"/>
          <p:nvPr/>
        </p:nvSpPr>
        <p:spPr>
          <a:xfrm>
            <a:off x="2495462" y="906821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1-17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Israel Crosses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Jordan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55"/>
          <p:cNvSpPr txBox="1"/>
          <p:nvPr/>
        </p:nvSpPr>
        <p:spPr>
          <a:xfrm>
            <a:off x="625350" y="15081929"/>
            <a:ext cx="9050700" cy="27672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D96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Crossing the Jordan is [similar to/different than] crossing the Red Sea because…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5" name="Google Shape;545;p55"/>
          <p:cNvSpPr txBox="1"/>
          <p:nvPr/>
        </p:nvSpPr>
        <p:spPr>
          <a:xfrm>
            <a:off x="619788" y="12234140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46" name="Google Shape;546;p55"/>
          <p:cNvCxnSpPr/>
          <p:nvPr/>
        </p:nvCxnSpPr>
        <p:spPr>
          <a:xfrm>
            <a:off x="762000" y="147447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7" name="Google Shape;547;p55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48" name="Google Shape;548;p55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49" name="Google Shape;549;p55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50" name="Google Shape;550;p55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51" name="Google Shape;551;p55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52" name="Google Shape;552;p55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53" name="Google Shape;553;p55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54" name="Google Shape;554;p55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555" name="Google Shape;555;p55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6" name="Google Shape;556;p55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57" name="Google Shape;557;p55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558" name="Google Shape;558;p55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59" name="Google Shape;559;p55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60" name="Google Shape;560;p55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561" name="Google Shape;561;p55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62" name="Google Shape;562;p55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63" name="Google Shape;563;p55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64" name="Google Shape;564;p55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65" name="Google Shape;565;p55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66" name="Google Shape;566;p55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567" name="Google Shape;567;p55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568" name="Google Shape;568;p55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69" name="Google Shape;569;p55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570" name="Google Shape;570;p55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91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64" name="Google Shape;2164;p91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65" name="Google Shape;2165;p91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66" name="Google Shape;2166;p91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67" name="Google Shape;2167;p91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168" name="Google Shape;2168;p91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69" name="Google Shape;2169;p91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70" name="Google Shape;2170;p91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71" name="Google Shape;2171;p91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72" name="Google Shape;2172;p91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173" name="Google Shape;2173;p91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4" name="Google Shape;2174;p91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75" name="Google Shape;2175;p91"/>
          <p:cNvSpPr/>
          <p:nvPr/>
        </p:nvSpPr>
        <p:spPr>
          <a:xfrm rot="5400000">
            <a:off x="-3888450" y="6237863"/>
            <a:ext cx="18057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76" name="Google Shape;2176;p91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77" name="Google Shape;2177;p91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78" name="Google Shape;2178;p91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179" name="Google Shape;2179;p91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80" name="Google Shape;2180;p91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181" name="Google Shape;2181;p91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82" name="Google Shape;2182;p91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83" name="Google Shape;2183;p91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184" name="Google Shape;2184;p91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85" name="Google Shape;2185;p91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186" name="Google Shape;2186;p91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187" name="Google Shape;2187;p91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188" name="Google Shape;2188;p91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89" name="Google Shape;2189;p91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190" name="Google Shape;2190;p91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191" name="Google Shape;2191;p91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192" name="Google Shape;2192;p91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193" name="Google Shape;2193;p91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194" name="Google Shape;2194;p91"/>
          <p:cNvSpPr txBox="1"/>
          <p:nvPr/>
        </p:nvSpPr>
        <p:spPr>
          <a:xfrm>
            <a:off x="612700" y="7767834"/>
            <a:ext cx="9050700" cy="103680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[type out verses here, then highlight important words]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91"/>
          <p:cNvSpPr/>
          <p:nvPr/>
        </p:nvSpPr>
        <p:spPr>
          <a:xfrm>
            <a:off x="1511800" y="4009348"/>
            <a:ext cx="7477560" cy="2994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D803C"/>
                    </a:gs>
                    <a:gs pos="100000">
                      <a:srgbClr val="AE430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  <a:t>Judges 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FD803C"/>
                    </a:gs>
                    <a:gs pos="100000">
                      <a:srgbClr val="AE430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FD803C"/>
                    </a:gs>
                    <a:gs pos="100000">
                      <a:srgbClr val="AE430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  <a:t>21:25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92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01" name="Google Shape;2201;p92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02" name="Google Shape;2202;p92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03" name="Google Shape;2203;p92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04" name="Google Shape;2204;p92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205" name="Google Shape;2205;p92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6" name="Google Shape;2206;p92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7" name="Google Shape;2207;p92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8" name="Google Shape;2208;p92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09" name="Google Shape;2209;p92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210" name="Google Shape;2210;p92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11" name="Google Shape;2211;p92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12" name="Google Shape;2212;p92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13" name="Google Shape;2213;p92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14" name="Google Shape;2214;p92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15" name="Google Shape;2215;p92"/>
          <p:cNvSpPr/>
          <p:nvPr/>
        </p:nvSpPr>
        <p:spPr>
          <a:xfrm rot="5400000">
            <a:off x="-3891650" y="6887796"/>
            <a:ext cx="180594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16" name="Google Shape;2216;p92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17" name="Google Shape;2217;p92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218" name="Google Shape;2218;p92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19" name="Google Shape;2219;p92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20" name="Google Shape;2220;p92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221" name="Google Shape;2221;p92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222" name="Google Shape;2222;p92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223" name="Google Shape;2223;p92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224" name="Google Shape;2224;p92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225" name="Google Shape;2225;p92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26" name="Google Shape;2226;p92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227" name="Google Shape;2227;p92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228" name="Google Shape;2228;p92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29" name="Google Shape;2229;p92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230" name="Google Shape;2230;p92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31" name="Google Shape;2231;p92"/>
          <p:cNvSpPr txBox="1"/>
          <p:nvPr/>
        </p:nvSpPr>
        <p:spPr>
          <a:xfrm>
            <a:off x="639700" y="4668013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232" name="Google Shape;2232;p92"/>
          <p:cNvCxnSpPr/>
          <p:nvPr/>
        </p:nvCxnSpPr>
        <p:spPr>
          <a:xfrm>
            <a:off x="758316" y="4095251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3" name="Google Shape;2233;p92"/>
          <p:cNvSpPr txBox="1"/>
          <p:nvPr/>
        </p:nvSpPr>
        <p:spPr>
          <a:xfrm>
            <a:off x="6177550" y="4791064"/>
            <a:ext cx="3512700" cy="7028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34" name="Google Shape;2234;p92"/>
          <p:cNvSpPr txBox="1"/>
          <p:nvPr/>
        </p:nvSpPr>
        <p:spPr>
          <a:xfrm>
            <a:off x="2495449" y="4791088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1-5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Naomi Widowed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92"/>
          <p:cNvSpPr txBox="1"/>
          <p:nvPr/>
        </p:nvSpPr>
        <p:spPr>
          <a:xfrm>
            <a:off x="2495449" y="698267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6-18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Ruth’s Loyalty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Naomi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92"/>
          <p:cNvSpPr txBox="1"/>
          <p:nvPr/>
        </p:nvSpPr>
        <p:spPr>
          <a:xfrm>
            <a:off x="639625" y="15519650"/>
            <a:ext cx="9050700" cy="5025000"/>
          </a:xfrm>
          <a:prstGeom prst="rect">
            <a:avLst/>
          </a:prstGeom>
          <a:solidFill>
            <a:schemeClr val="accent5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37" name="Google Shape;2237;p92"/>
          <p:cNvSpPr txBox="1"/>
          <p:nvPr/>
        </p:nvSpPr>
        <p:spPr>
          <a:xfrm>
            <a:off x="634075" y="12224222"/>
            <a:ext cx="9050700" cy="286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38" name="Google Shape;2238;p92"/>
          <p:cNvSpPr txBox="1"/>
          <p:nvPr/>
        </p:nvSpPr>
        <p:spPr>
          <a:xfrm>
            <a:off x="2495449" y="966547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19-22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Naomi and Ruth Return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93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44" name="Google Shape;2244;p93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45" name="Google Shape;2245;p93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46" name="Google Shape;2246;p93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47" name="Google Shape;2247;p93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248" name="Google Shape;2248;p93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9" name="Google Shape;2249;p93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0" name="Google Shape;2250;p93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1" name="Google Shape;2251;p93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52" name="Google Shape;2252;p93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253" name="Google Shape;2253;p93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54" name="Google Shape;2254;p93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55" name="Google Shape;2255;p93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56" name="Google Shape;2256;p93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57" name="Google Shape;2257;p93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58" name="Google Shape;2258;p93"/>
          <p:cNvSpPr/>
          <p:nvPr/>
        </p:nvSpPr>
        <p:spPr>
          <a:xfrm rot="5400000">
            <a:off x="-3891650" y="6887796"/>
            <a:ext cx="180594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59" name="Google Shape;2259;p93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60" name="Google Shape;2260;p93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261" name="Google Shape;2261;p93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62" name="Google Shape;2262;p93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63" name="Google Shape;2263;p93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264" name="Google Shape;2264;p93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265" name="Google Shape;2265;p93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266" name="Google Shape;2266;p93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267" name="Google Shape;2267;p93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268" name="Google Shape;2268;p93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69" name="Google Shape;2269;p93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270" name="Google Shape;2270;p93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271" name="Google Shape;2271;p93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72" name="Google Shape;2272;p93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273" name="Google Shape;2273;p93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74" name="Google Shape;2274;p93"/>
          <p:cNvSpPr txBox="1"/>
          <p:nvPr/>
        </p:nvSpPr>
        <p:spPr>
          <a:xfrm>
            <a:off x="636850" y="8464836"/>
            <a:ext cx="9050700" cy="11558100"/>
          </a:xfrm>
          <a:prstGeom prst="rect">
            <a:avLst/>
          </a:prstGeom>
          <a:solidFill>
            <a:schemeClr val="accent5"/>
          </a:solidFill>
          <a:ln cap="flat" cmpd="sng" w="114300">
            <a:solidFill>
              <a:srgbClr val="2747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[type out verses here, then highlight important words]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93"/>
          <p:cNvSpPr/>
          <p:nvPr/>
        </p:nvSpPr>
        <p:spPr>
          <a:xfrm>
            <a:off x="2533425" y="4555735"/>
            <a:ext cx="5257552" cy="2994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65A19F"/>
                    </a:gs>
                  </a:gsLst>
                  <a:lin ang="5400012" scaled="0"/>
                </a:gradFill>
                <a:latin typeface="Syncopate"/>
              </a:rPr>
              <a:t>Ruth </a:t>
            </a:r>
            <a:b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65A19F"/>
                    </a:gs>
                  </a:gsLst>
                  <a:lin ang="5400012" scaled="0"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chemeClr val="dk2"/>
                    </a:gs>
                    <a:gs pos="100000">
                      <a:srgbClr val="65A19F"/>
                    </a:gs>
                  </a:gsLst>
                  <a:lin ang="5400012" scaled="0"/>
                </a:gradFill>
                <a:latin typeface="Syncopate"/>
              </a:rPr>
              <a:t>1:16-17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9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94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81" name="Google Shape;2281;p94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82" name="Google Shape;2282;p94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83" name="Google Shape;2283;p94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84" name="Google Shape;2284;p94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285" name="Google Shape;2285;p94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86" name="Google Shape;2286;p94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87" name="Google Shape;2287;p94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88" name="Google Shape;2288;p94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89" name="Google Shape;2289;p94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290" name="Google Shape;2290;p94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91" name="Google Shape;2291;p94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92" name="Google Shape;2292;p94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93" name="Google Shape;2293;p94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94" name="Google Shape;2294;p94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95" name="Google Shape;2295;p94"/>
          <p:cNvSpPr/>
          <p:nvPr/>
        </p:nvSpPr>
        <p:spPr>
          <a:xfrm rot="5400000">
            <a:off x="-3891650" y="6887796"/>
            <a:ext cx="180594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296" name="Google Shape;2296;p94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297" name="Google Shape;2297;p94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298" name="Google Shape;2298;p94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99" name="Google Shape;2299;p94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00" name="Google Shape;2300;p94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301" name="Google Shape;2301;p94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02" name="Google Shape;2302;p94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03" name="Google Shape;2303;p94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04" name="Google Shape;2304;p94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05" name="Google Shape;2305;p94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06" name="Google Shape;2306;p94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307" name="Google Shape;2307;p94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308" name="Google Shape;2308;p94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09" name="Google Shape;2309;p94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310" name="Google Shape;2310;p94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311" name="Google Shape;2311;p94"/>
          <p:cNvSpPr txBox="1"/>
          <p:nvPr/>
        </p:nvSpPr>
        <p:spPr>
          <a:xfrm>
            <a:off x="2495449" y="9360675"/>
            <a:ext cx="3512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2" name="Google Shape;2312;p94"/>
          <p:cNvCxnSpPr/>
          <p:nvPr/>
        </p:nvCxnSpPr>
        <p:spPr>
          <a:xfrm>
            <a:off x="733391" y="4240476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13" name="Google Shape;231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700" y="5924048"/>
            <a:ext cx="5193601" cy="689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p94"/>
          <p:cNvSpPr txBox="1"/>
          <p:nvPr/>
        </p:nvSpPr>
        <p:spPr>
          <a:xfrm>
            <a:off x="923900" y="5989038"/>
            <a:ext cx="2983800" cy="2656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Key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5" name="Google Shape;2315;p94"/>
          <p:cNvSpPr txBox="1"/>
          <p:nvPr>
            <p:ph idx="1" type="subTitle"/>
          </p:nvPr>
        </p:nvSpPr>
        <p:spPr>
          <a:xfrm>
            <a:off x="610789" y="4545256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map shows the israelite inheritance boundaries.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Draw and label the cities and areas from Ruth 1.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16" name="Google Shape;2316;p94"/>
          <p:cNvGrpSpPr/>
          <p:nvPr/>
        </p:nvGrpSpPr>
        <p:grpSpPr>
          <a:xfrm>
            <a:off x="471513" y="13244551"/>
            <a:ext cx="9155862" cy="7419713"/>
            <a:chOff x="534388" y="4095251"/>
            <a:chExt cx="9155862" cy="7419713"/>
          </a:xfrm>
        </p:grpSpPr>
        <p:sp>
          <p:nvSpPr>
            <p:cNvPr id="2317" name="Google Shape;2317;p94"/>
            <p:cNvSpPr txBox="1"/>
            <p:nvPr/>
          </p:nvSpPr>
          <p:spPr>
            <a:xfrm>
              <a:off x="639700" y="4363213"/>
              <a:ext cx="1642800" cy="15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0625" lIns="200625" spcFirstLastPara="1" rIns="200625" wrap="square" tIns="2006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chemeClr val="dk1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2</a:t>
              </a:r>
              <a:endParaRPr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cxnSp>
          <p:nvCxnSpPr>
            <p:cNvPr id="2318" name="Google Shape;2318;p94"/>
            <p:cNvCxnSpPr/>
            <p:nvPr/>
          </p:nvCxnSpPr>
          <p:spPr>
            <a:xfrm>
              <a:off x="758316" y="4095251"/>
              <a:ext cx="8931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19" name="Google Shape;2319;p94"/>
            <p:cNvSpPr txBox="1"/>
            <p:nvPr/>
          </p:nvSpPr>
          <p:spPr>
            <a:xfrm>
              <a:off x="6177550" y="4486264"/>
              <a:ext cx="3512700" cy="70287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200625" lIns="200625" spcFirstLastPara="1" rIns="200625" wrap="square" tIns="200625">
              <a:norm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One thing I learned is that…</a:t>
              </a:r>
              <a:endParaRPr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0" name="Google Shape;2320;p94"/>
            <p:cNvSpPr txBox="1"/>
            <p:nvPr/>
          </p:nvSpPr>
          <p:spPr>
            <a:xfrm>
              <a:off x="2420174" y="4486288"/>
              <a:ext cx="35127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0625" lIns="200625" spcFirstLastPara="1" rIns="200625" wrap="square" tIns="2006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1-23</a:t>
              </a:r>
              <a:endParaRPr b="1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Ruth </a:t>
              </a:r>
              <a:r>
                <a:rPr b="1" lang="en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Meets</a:t>
              </a:r>
              <a:r>
                <a:rPr b="1" lang="en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Boaz</a:t>
              </a:r>
              <a:endParaRPr b="1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1" name="Google Shape;2321;p94"/>
            <p:cNvSpPr txBox="1"/>
            <p:nvPr/>
          </p:nvSpPr>
          <p:spPr>
            <a:xfrm>
              <a:off x="2420174" y="7592275"/>
              <a:ext cx="3512700" cy="21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0625" lIns="200625" spcFirstLastPara="1" rIns="200625" wrap="square" tIns="2006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1-18</a:t>
              </a:r>
              <a:endParaRPr b="1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Ruth and Boaz at the Threshing Floor</a:t>
              </a:r>
              <a:endParaRPr b="1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2" name="Google Shape;2322;p94"/>
            <p:cNvSpPr txBox="1"/>
            <p:nvPr/>
          </p:nvSpPr>
          <p:spPr>
            <a:xfrm>
              <a:off x="534388" y="7410925"/>
              <a:ext cx="1642800" cy="151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0625" lIns="200625" spcFirstLastPara="1" rIns="200625" wrap="square" tIns="2006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chemeClr val="dk1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3</a:t>
              </a:r>
              <a:endParaRPr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cxnSp>
          <p:nvCxnSpPr>
            <p:cNvPr id="2323" name="Google Shape;2323;p94"/>
            <p:cNvCxnSpPr/>
            <p:nvPr/>
          </p:nvCxnSpPr>
          <p:spPr>
            <a:xfrm>
              <a:off x="748291" y="6828651"/>
              <a:ext cx="4983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95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29" name="Google Shape;2329;p95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30" name="Google Shape;2330;p95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31" name="Google Shape;2331;p95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32" name="Google Shape;2332;p95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333" name="Google Shape;2333;p95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4" name="Google Shape;2334;p95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5" name="Google Shape;2335;p95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6" name="Google Shape;2336;p95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37" name="Google Shape;2337;p95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338" name="Google Shape;2338;p95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39" name="Google Shape;2339;p95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40" name="Google Shape;2340;p95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41" name="Google Shape;2341;p95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42" name="Google Shape;2342;p95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43" name="Google Shape;2343;p95"/>
          <p:cNvSpPr/>
          <p:nvPr/>
        </p:nvSpPr>
        <p:spPr>
          <a:xfrm rot="5400000">
            <a:off x="-3891650" y="6887796"/>
            <a:ext cx="180594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44" name="Google Shape;2344;p95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45" name="Google Shape;2345;p95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346" name="Google Shape;2346;p95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47" name="Google Shape;2347;p95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48" name="Google Shape;2348;p95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349" name="Google Shape;2349;p95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50" name="Google Shape;2350;p95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51" name="Google Shape;2351;p95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52" name="Google Shape;2352;p95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53" name="Google Shape;2353;p95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54" name="Google Shape;2354;p95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355" name="Google Shape;2355;p95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356" name="Google Shape;2356;p95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57" name="Google Shape;2357;p95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358" name="Google Shape;2358;p95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359" name="Google Shape;2359;p95"/>
          <p:cNvSpPr txBox="1"/>
          <p:nvPr/>
        </p:nvSpPr>
        <p:spPr>
          <a:xfrm>
            <a:off x="602725" y="6445438"/>
            <a:ext cx="9050700" cy="351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List details about a main character you have read about in the text.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1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2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Light"/>
              <a:buChar char="●"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Detail 3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0" name="Google Shape;2360;p95"/>
          <p:cNvSpPr txBox="1"/>
          <p:nvPr/>
        </p:nvSpPr>
        <p:spPr>
          <a:xfrm>
            <a:off x="625350" y="17985989"/>
            <a:ext cx="9050700" cy="2149200"/>
          </a:xfrm>
          <a:prstGeom prst="rect">
            <a:avLst/>
          </a:prstGeom>
          <a:solidFill>
            <a:srgbClr val="D9EAD3"/>
          </a:solidFill>
          <a:ln cap="flat" cmpd="sng" w="114300">
            <a:solidFill>
              <a:srgbClr val="D96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 author wants you to view the [Main Character] as [Good/Bad] because they…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61" name="Google Shape;2361;p95"/>
          <p:cNvCxnSpPr/>
          <p:nvPr/>
        </p:nvCxnSpPr>
        <p:spPr>
          <a:xfrm>
            <a:off x="602725" y="105537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2" name="Google Shape;2362;p95"/>
          <p:cNvSpPr txBox="1"/>
          <p:nvPr>
            <p:ph idx="1" type="subTitle"/>
          </p:nvPr>
        </p:nvSpPr>
        <p:spPr>
          <a:xfrm>
            <a:off x="602714" y="10976756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List Pros and Cons of the main characters actions and characteristics.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3" name="Google Shape;2363;p95"/>
          <p:cNvSpPr/>
          <p:nvPr/>
        </p:nvSpPr>
        <p:spPr>
          <a:xfrm>
            <a:off x="1770675" y="4187250"/>
            <a:ext cx="6541401" cy="1482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1"/>
                </a:solidFill>
                <a:latin typeface="Caveat;600"/>
              </a:rPr>
              <a:t>name</a:t>
            </a:r>
          </a:p>
        </p:txBody>
      </p:sp>
      <p:graphicFrame>
        <p:nvGraphicFramePr>
          <p:cNvPr id="2364" name="Google Shape;2364;p95"/>
          <p:cNvGraphicFramePr/>
          <p:nvPr/>
        </p:nvGraphicFramePr>
        <p:xfrm>
          <a:off x="651625" y="1231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{65855245-9A86-41EC-BE3D-81E31BCE8988}</a:tableStyleId>
              </a:tblPr>
              <a:tblGrid>
                <a:gridCol w="4465950"/>
                <a:gridCol w="4465950"/>
              </a:tblGrid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</a:rPr>
                        <a:t>GOOD</a:t>
                      </a:r>
                      <a:endParaRPr b="1" sz="3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chemeClr val="dk1"/>
                          </a:solidFill>
                        </a:rPr>
                        <a:t>BAD</a:t>
                      </a:r>
                      <a:endParaRPr b="1" sz="3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8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8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96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70" name="Google Shape;2370;p96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71" name="Google Shape;2371;p96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72" name="Google Shape;2372;p96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73" name="Google Shape;2373;p96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374" name="Google Shape;2374;p96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5" name="Google Shape;2375;p96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6" name="Google Shape;2376;p96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7" name="Google Shape;2377;p96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78" name="Google Shape;2378;p96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379" name="Google Shape;2379;p96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80" name="Google Shape;2380;p96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81" name="Google Shape;2381;p96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82" name="Google Shape;2382;p96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83" name="Google Shape;2383;p96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84" name="Google Shape;2384;p96"/>
          <p:cNvSpPr/>
          <p:nvPr/>
        </p:nvSpPr>
        <p:spPr>
          <a:xfrm rot="5400000">
            <a:off x="-3891650" y="6887796"/>
            <a:ext cx="180594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385" name="Google Shape;2385;p96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86" name="Google Shape;2386;p96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387" name="Google Shape;2387;p96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88" name="Google Shape;2388;p96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89" name="Google Shape;2389;p96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390" name="Google Shape;2390;p96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91" name="Google Shape;2391;p96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92" name="Google Shape;2392;p96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93" name="Google Shape;2393;p96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394" name="Google Shape;2394;p96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95" name="Google Shape;2395;p96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396" name="Google Shape;2396;p96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397" name="Google Shape;2397;p96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398" name="Google Shape;2398;p96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399" name="Google Shape;2399;p96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2400" name="Google Shape;2400;p96"/>
          <p:cNvCxnSpPr/>
          <p:nvPr/>
        </p:nvCxnSpPr>
        <p:spPr>
          <a:xfrm>
            <a:off x="758316" y="4095251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1" name="Google Shape;2401;p96"/>
          <p:cNvSpPr txBox="1"/>
          <p:nvPr/>
        </p:nvSpPr>
        <p:spPr>
          <a:xfrm>
            <a:off x="777375" y="4534013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402" name="Google Shape;2402;p96"/>
          <p:cNvCxnSpPr/>
          <p:nvPr/>
        </p:nvCxnSpPr>
        <p:spPr>
          <a:xfrm>
            <a:off x="743591" y="15477351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3" name="Google Shape;2403;p96"/>
          <p:cNvSpPr txBox="1"/>
          <p:nvPr/>
        </p:nvSpPr>
        <p:spPr>
          <a:xfrm>
            <a:off x="6161475" y="4645377"/>
            <a:ext cx="3512700" cy="7028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04" name="Google Shape;2404;p96"/>
          <p:cNvSpPr txBox="1"/>
          <p:nvPr/>
        </p:nvSpPr>
        <p:spPr>
          <a:xfrm>
            <a:off x="2572574" y="4657088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1-12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Boaz Redeems Ruth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5" name="Google Shape;2405;p96"/>
          <p:cNvSpPr txBox="1"/>
          <p:nvPr/>
        </p:nvSpPr>
        <p:spPr>
          <a:xfrm>
            <a:off x="2572574" y="7216838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13-17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Ruth and Boaz Marry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6" name="Google Shape;2406;p96"/>
          <p:cNvSpPr txBox="1"/>
          <p:nvPr/>
        </p:nvSpPr>
        <p:spPr>
          <a:xfrm>
            <a:off x="2572574" y="946916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18-22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Genealogy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David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7" name="Google Shape;2407;p96"/>
          <p:cNvSpPr txBox="1"/>
          <p:nvPr/>
        </p:nvSpPr>
        <p:spPr>
          <a:xfrm>
            <a:off x="621350" y="15762963"/>
            <a:ext cx="9050700" cy="4680600"/>
          </a:xfrm>
          <a:prstGeom prst="rect">
            <a:avLst/>
          </a:prstGeom>
          <a:solidFill>
            <a:srgbClr val="D9EAD3"/>
          </a:solidFill>
          <a:ln cap="flat" cmpd="sng" w="114300">
            <a:solidFill>
              <a:srgbClr val="2747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What significance does this Genealogy have to the future of 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Israelites?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08" name="Google Shape;2408;p96"/>
          <p:cNvSpPr txBox="1"/>
          <p:nvPr/>
        </p:nvSpPr>
        <p:spPr>
          <a:xfrm>
            <a:off x="634075" y="12224222"/>
            <a:ext cx="9050700" cy="2869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2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97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14" name="Google Shape;2414;p97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15" name="Google Shape;2415;p97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16" name="Google Shape;2416;p97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17" name="Google Shape;2417;p97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418" name="Google Shape;2418;p97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9" name="Google Shape;2419;p97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20" name="Google Shape;2420;p97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21" name="Google Shape;2421;p97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22" name="Google Shape;2422;p97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423" name="Google Shape;2423;p97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24" name="Google Shape;2424;p97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25" name="Google Shape;2425;p97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26" name="Google Shape;2426;p97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27" name="Google Shape;2427;p97"/>
          <p:cNvSpPr/>
          <p:nvPr/>
        </p:nvSpPr>
        <p:spPr>
          <a:xfrm rot="5400000">
            <a:off x="-3881400" y="7490300"/>
            <a:ext cx="18043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28" name="Google Shape;2428;p97"/>
          <p:cNvSpPr/>
          <p:nvPr/>
        </p:nvSpPr>
        <p:spPr>
          <a:xfrm rot="5400000">
            <a:off x="4822600" y="-1826454"/>
            <a:ext cx="6309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29" name="Google Shape;2429;p97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30" name="Google Shape;2430;p97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431" name="Google Shape;2431;p97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432" name="Google Shape;2432;p97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33" name="Google Shape;2433;p97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434" name="Google Shape;2434;p97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435" name="Google Shape;2435;p97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436" name="Google Shape;2436;p97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437" name="Google Shape;2437;p97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438" name="Google Shape;2438;p97"/>
          <p:cNvSpPr txBox="1"/>
          <p:nvPr>
            <p:ph idx="21" type="subTitle"/>
          </p:nvPr>
        </p:nvSpPr>
        <p:spPr>
          <a:xfrm>
            <a:off x="83058" y="3599532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39" name="Google Shape;2439;p97"/>
          <p:cNvSpPr txBox="1"/>
          <p:nvPr>
            <p:ph idx="22" type="subTitle"/>
          </p:nvPr>
        </p:nvSpPr>
        <p:spPr>
          <a:xfrm>
            <a:off x="3507250" y="3647901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440" name="Google Shape;2440;p97"/>
          <p:cNvSpPr txBox="1"/>
          <p:nvPr>
            <p:ph idx="23" type="subTitle"/>
          </p:nvPr>
        </p:nvSpPr>
        <p:spPr>
          <a:xfrm>
            <a:off x="8402649" y="358097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441" name="Google Shape;2441;p97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42" name="Google Shape;2442;p97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443" name="Google Shape;2443;p97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44" name="Google Shape;2444;p97"/>
          <p:cNvSpPr txBox="1"/>
          <p:nvPr/>
        </p:nvSpPr>
        <p:spPr>
          <a:xfrm>
            <a:off x="544350" y="7206138"/>
            <a:ext cx="9050700" cy="13373700"/>
          </a:xfrm>
          <a:prstGeom prst="rect">
            <a:avLst/>
          </a:prstGeom>
          <a:solidFill>
            <a:srgbClr val="FBBF6A"/>
          </a:solidFill>
          <a:ln cap="flat" cmpd="sng" w="114300">
            <a:solidFill>
              <a:srgbClr val="D96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book of Joshua is about [_________]. One detail that supports my main point is   </a:t>
            </a: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[_________], because [_________]. Another reason I think this is because [_________].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[_________] is the main character in the book, we know this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also think the book shows us that God is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most interesting narrative to me was [_________]. I liked it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97"/>
          <p:cNvSpPr/>
          <p:nvPr/>
        </p:nvSpPr>
        <p:spPr>
          <a:xfrm>
            <a:off x="1443450" y="5263398"/>
            <a:ext cx="7547753" cy="9730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48108"/>
                    </a:gs>
                    <a:gs pos="100000">
                      <a:srgbClr val="703D08"/>
                    </a:gs>
                  </a:gsLst>
                  <a:lin ang="5400012" scaled="0"/>
                </a:gradFill>
                <a:latin typeface="Syncopate"/>
              </a:rPr>
              <a:t>Joshua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98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51" name="Google Shape;2451;p98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52" name="Google Shape;2452;p98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53" name="Google Shape;2453;p98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54" name="Google Shape;2454;p98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455" name="Google Shape;2455;p98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6" name="Google Shape;2456;p98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7" name="Google Shape;2457;p98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8" name="Google Shape;2458;p98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59" name="Google Shape;2459;p98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460" name="Google Shape;2460;p98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61" name="Google Shape;2461;p98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62" name="Google Shape;2462;p98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63" name="Google Shape;2463;p98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64" name="Google Shape;2464;p98"/>
          <p:cNvSpPr/>
          <p:nvPr/>
        </p:nvSpPr>
        <p:spPr>
          <a:xfrm rot="5400000">
            <a:off x="-3881400" y="7490300"/>
            <a:ext cx="18043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65" name="Google Shape;2465;p98"/>
          <p:cNvSpPr/>
          <p:nvPr/>
        </p:nvSpPr>
        <p:spPr>
          <a:xfrm rot="5400000">
            <a:off x="4822600" y="-1826454"/>
            <a:ext cx="6309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66" name="Google Shape;2466;p98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67" name="Google Shape;2467;p98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468" name="Google Shape;2468;p98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469" name="Google Shape;2469;p98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70" name="Google Shape;2470;p98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471" name="Google Shape;2471;p98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472" name="Google Shape;2472;p98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473" name="Google Shape;2473;p98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474" name="Google Shape;2474;p98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475" name="Google Shape;2475;p98"/>
          <p:cNvSpPr txBox="1"/>
          <p:nvPr>
            <p:ph idx="21" type="subTitle"/>
          </p:nvPr>
        </p:nvSpPr>
        <p:spPr>
          <a:xfrm>
            <a:off x="83058" y="3599532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76" name="Google Shape;2476;p98"/>
          <p:cNvSpPr txBox="1"/>
          <p:nvPr>
            <p:ph idx="22" type="subTitle"/>
          </p:nvPr>
        </p:nvSpPr>
        <p:spPr>
          <a:xfrm>
            <a:off x="3507250" y="3647901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477" name="Google Shape;2477;p98"/>
          <p:cNvSpPr txBox="1"/>
          <p:nvPr>
            <p:ph idx="23" type="subTitle"/>
          </p:nvPr>
        </p:nvSpPr>
        <p:spPr>
          <a:xfrm>
            <a:off x="8402649" y="358097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478" name="Google Shape;2478;p98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79" name="Google Shape;2479;p98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480" name="Google Shape;2480;p98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81" name="Google Shape;2481;p98"/>
          <p:cNvSpPr txBox="1"/>
          <p:nvPr/>
        </p:nvSpPr>
        <p:spPr>
          <a:xfrm>
            <a:off x="544350" y="7206138"/>
            <a:ext cx="9050700" cy="133737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book of Judges is about [_________]. One detail that supports my main point is   [_________], because [_________]. Another reason I think this is because [_________].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[_________] is one of the main characters in the book, we know this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also think the book shows us that God is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most interesting narrative to me was [_________]. I liked it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2" name="Google Shape;2482;p98"/>
          <p:cNvSpPr/>
          <p:nvPr/>
        </p:nvSpPr>
        <p:spPr>
          <a:xfrm>
            <a:off x="1443450" y="5263398"/>
            <a:ext cx="7477560" cy="9730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C102"/>
                    </a:gs>
                    <a:gs pos="100000">
                      <a:srgbClr val="795C04"/>
                    </a:gs>
                  </a:gsLst>
                  <a:lin ang="5400012" scaled="0"/>
                </a:gradFill>
                <a:latin typeface="Syncopate"/>
              </a:rPr>
              <a:t>Judges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99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88" name="Google Shape;2488;p99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89" name="Google Shape;2489;p99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0" name="Google Shape;2490;p99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91" name="Google Shape;2491;p99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492" name="Google Shape;2492;p99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3" name="Google Shape;2493;p99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4" name="Google Shape;2494;p99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5" name="Google Shape;2495;p99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496" name="Google Shape;2496;p99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497" name="Google Shape;2497;p99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98" name="Google Shape;2498;p99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499" name="Google Shape;2499;p99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00" name="Google Shape;2500;p99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01" name="Google Shape;2501;p99"/>
          <p:cNvSpPr/>
          <p:nvPr/>
        </p:nvSpPr>
        <p:spPr>
          <a:xfrm rot="5400000">
            <a:off x="-3881400" y="7490300"/>
            <a:ext cx="18043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02" name="Google Shape;2502;p99"/>
          <p:cNvSpPr/>
          <p:nvPr/>
        </p:nvSpPr>
        <p:spPr>
          <a:xfrm rot="5400000">
            <a:off x="4822600" y="-1826454"/>
            <a:ext cx="6309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03" name="Google Shape;2503;p99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04" name="Google Shape;2504;p99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505" name="Google Shape;2505;p99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06" name="Google Shape;2506;p99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07" name="Google Shape;2507;p99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508" name="Google Shape;2508;p99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509" name="Google Shape;2509;p99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510" name="Google Shape;2510;p99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511" name="Google Shape;2511;p99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512" name="Google Shape;2512;p99"/>
          <p:cNvSpPr txBox="1"/>
          <p:nvPr>
            <p:ph idx="21" type="subTitle"/>
          </p:nvPr>
        </p:nvSpPr>
        <p:spPr>
          <a:xfrm>
            <a:off x="83058" y="3599532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13" name="Google Shape;2513;p99"/>
          <p:cNvSpPr txBox="1"/>
          <p:nvPr>
            <p:ph idx="22" type="subTitle"/>
          </p:nvPr>
        </p:nvSpPr>
        <p:spPr>
          <a:xfrm>
            <a:off x="3507250" y="3647901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514" name="Google Shape;2514;p99"/>
          <p:cNvSpPr txBox="1"/>
          <p:nvPr>
            <p:ph idx="23" type="subTitle"/>
          </p:nvPr>
        </p:nvSpPr>
        <p:spPr>
          <a:xfrm>
            <a:off x="8402649" y="358097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515" name="Google Shape;2515;p99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16" name="Google Shape;2516;p99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517" name="Google Shape;2517;p99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518" name="Google Shape;2518;p99"/>
          <p:cNvSpPr txBox="1"/>
          <p:nvPr/>
        </p:nvSpPr>
        <p:spPr>
          <a:xfrm>
            <a:off x="544350" y="7206138"/>
            <a:ext cx="9050700" cy="13373700"/>
          </a:xfrm>
          <a:prstGeom prst="rect">
            <a:avLst/>
          </a:prstGeom>
          <a:solidFill>
            <a:srgbClr val="B6D7A8"/>
          </a:solidFill>
          <a:ln cap="flat" cmpd="sng" w="114300">
            <a:solidFill>
              <a:srgbClr val="2747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book of Ruth is about [_________]. One detail that supports my main point is   [_________], because [_________]. Another reason I think this is because [_________].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[_________] is one of the main characters in the book, we know this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also think the book shows us that God is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most interesting narrative to me was [_________]. I liked it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9" name="Google Shape;2519;p99"/>
          <p:cNvSpPr/>
          <p:nvPr/>
        </p:nvSpPr>
        <p:spPr>
          <a:xfrm>
            <a:off x="2859675" y="5264048"/>
            <a:ext cx="4885945" cy="9496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65A19F"/>
                    </a:gs>
                    <a:gs pos="100000">
                      <a:srgbClr val="B6D7A8"/>
                    </a:gs>
                  </a:gsLst>
                  <a:lin ang="5400012" scaled="0"/>
                </a:gradFill>
                <a:latin typeface="Syncopate"/>
              </a:rPr>
              <a:t>Ruth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3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100"/>
          <p:cNvSpPr/>
          <p:nvPr/>
        </p:nvSpPr>
        <p:spPr>
          <a:xfrm rot="5400000">
            <a:off x="4836600" y="-4322800"/>
            <a:ext cx="630900" cy="102981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25" name="Google Shape;2525;p100"/>
          <p:cNvSpPr/>
          <p:nvPr/>
        </p:nvSpPr>
        <p:spPr>
          <a:xfrm rot="5400000">
            <a:off x="4832400" y="-3718175"/>
            <a:ext cx="630900" cy="103065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26" name="Google Shape;2526;p100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27" name="Google Shape;2527;p100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28" name="Google Shape;2528;p100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2529" name="Google Shape;2529;p100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0" name="Google Shape;2530;p100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1" name="Google Shape;2531;p100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2" name="Google Shape;2532;p100"/>
          <p:cNvSpPr txBox="1"/>
          <p:nvPr>
            <p:ph idx="8" type="subTitle"/>
          </p:nvPr>
        </p:nvSpPr>
        <p:spPr>
          <a:xfrm>
            <a:off x="81708" y="111818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33" name="Google Shape;2533;p100"/>
          <p:cNvSpPr txBox="1"/>
          <p:nvPr>
            <p:ph idx="28" type="subTitle"/>
          </p:nvPr>
        </p:nvSpPr>
        <p:spPr>
          <a:xfrm>
            <a:off x="3497206" y="114878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2534" name="Google Shape;2534;p100"/>
          <p:cNvSpPr txBox="1"/>
          <p:nvPr>
            <p:ph idx="9" type="subTitle"/>
          </p:nvPr>
        </p:nvSpPr>
        <p:spPr>
          <a:xfrm>
            <a:off x="8390211" y="111818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35" name="Google Shape;2535;p100"/>
          <p:cNvSpPr/>
          <p:nvPr/>
        </p:nvSpPr>
        <p:spPr>
          <a:xfrm rot="5400000">
            <a:off x="4825050" y="-3102567"/>
            <a:ext cx="6309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36" name="Google Shape;2536;p100"/>
          <p:cNvSpPr/>
          <p:nvPr/>
        </p:nvSpPr>
        <p:spPr>
          <a:xfrm rot="5400000">
            <a:off x="4825050" y="-2475637"/>
            <a:ext cx="6309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37" name="Google Shape;2537;p100"/>
          <p:cNvSpPr/>
          <p:nvPr/>
        </p:nvSpPr>
        <p:spPr>
          <a:xfrm rot="5400000">
            <a:off x="-3892800" y="8111075"/>
            <a:ext cx="180666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38" name="Google Shape;2538;p100"/>
          <p:cNvSpPr/>
          <p:nvPr/>
        </p:nvSpPr>
        <p:spPr>
          <a:xfrm rot="5400000">
            <a:off x="4825050" y="-1216150"/>
            <a:ext cx="6309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39" name="Google Shape;2539;p100"/>
          <p:cNvSpPr/>
          <p:nvPr/>
        </p:nvSpPr>
        <p:spPr>
          <a:xfrm rot="5400000">
            <a:off x="4822600" y="-1826454"/>
            <a:ext cx="6309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2540" name="Google Shape;2540;p100"/>
          <p:cNvSpPr txBox="1"/>
          <p:nvPr>
            <p:ph idx="13" type="subTitle"/>
          </p:nvPr>
        </p:nvSpPr>
        <p:spPr>
          <a:xfrm>
            <a:off x="97158" y="1725465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41" name="Google Shape;2541;p100"/>
          <p:cNvSpPr txBox="1"/>
          <p:nvPr>
            <p:ph idx="14" type="subTitle"/>
          </p:nvPr>
        </p:nvSpPr>
        <p:spPr>
          <a:xfrm>
            <a:off x="3518200" y="1774069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2542" name="Google Shape;2542;p100"/>
          <p:cNvSpPr txBox="1"/>
          <p:nvPr>
            <p:ph idx="15" type="subTitle"/>
          </p:nvPr>
        </p:nvSpPr>
        <p:spPr>
          <a:xfrm>
            <a:off x="8416749" y="1725465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43" name="Google Shape;2543;p100"/>
          <p:cNvSpPr txBox="1"/>
          <p:nvPr>
            <p:ph idx="16" type="subTitle"/>
          </p:nvPr>
        </p:nvSpPr>
        <p:spPr>
          <a:xfrm>
            <a:off x="-5392" y="234960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44" name="Google Shape;2544;p100"/>
          <p:cNvSpPr txBox="1"/>
          <p:nvPr>
            <p:ph idx="29" type="subTitle"/>
          </p:nvPr>
        </p:nvSpPr>
        <p:spPr>
          <a:xfrm>
            <a:off x="3418800" y="2433917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2545" name="Google Shape;2545;p100"/>
          <p:cNvSpPr txBox="1"/>
          <p:nvPr>
            <p:ph idx="17" type="subTitle"/>
          </p:nvPr>
        </p:nvSpPr>
        <p:spPr>
          <a:xfrm>
            <a:off x="8314199" y="234960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546" name="Google Shape;2546;p100"/>
          <p:cNvSpPr txBox="1"/>
          <p:nvPr>
            <p:ph idx="18" type="subTitle"/>
          </p:nvPr>
        </p:nvSpPr>
        <p:spPr>
          <a:xfrm>
            <a:off x="80858" y="4214949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547" name="Google Shape;2547;p100"/>
          <p:cNvSpPr txBox="1"/>
          <p:nvPr>
            <p:ph idx="19" type="subTitle"/>
          </p:nvPr>
        </p:nvSpPr>
        <p:spPr>
          <a:xfrm>
            <a:off x="3505050" y="4214949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548" name="Google Shape;2548;p100"/>
          <p:cNvSpPr txBox="1"/>
          <p:nvPr>
            <p:ph idx="20" type="subTitle"/>
          </p:nvPr>
        </p:nvSpPr>
        <p:spPr>
          <a:xfrm>
            <a:off x="8400449" y="4214949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549" name="Google Shape;2549;p100"/>
          <p:cNvSpPr txBox="1"/>
          <p:nvPr>
            <p:ph idx="21" type="subTitle"/>
          </p:nvPr>
        </p:nvSpPr>
        <p:spPr>
          <a:xfrm>
            <a:off x="83058" y="3599532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50" name="Google Shape;2550;p100"/>
          <p:cNvSpPr txBox="1"/>
          <p:nvPr>
            <p:ph idx="22" type="subTitle"/>
          </p:nvPr>
        </p:nvSpPr>
        <p:spPr>
          <a:xfrm>
            <a:off x="3507250" y="3647901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2551" name="Google Shape;2551;p100"/>
          <p:cNvSpPr txBox="1"/>
          <p:nvPr>
            <p:ph idx="23" type="subTitle"/>
          </p:nvPr>
        </p:nvSpPr>
        <p:spPr>
          <a:xfrm>
            <a:off x="8402649" y="358097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2552" name="Google Shape;2552;p100"/>
          <p:cNvSpPr txBox="1"/>
          <p:nvPr>
            <p:ph idx="24" type="subTitle"/>
          </p:nvPr>
        </p:nvSpPr>
        <p:spPr>
          <a:xfrm>
            <a:off x="4658" y="2986572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2553" name="Google Shape;2553;p100"/>
          <p:cNvSpPr txBox="1"/>
          <p:nvPr>
            <p:ph idx="30" type="subTitle"/>
          </p:nvPr>
        </p:nvSpPr>
        <p:spPr>
          <a:xfrm>
            <a:off x="3428850" y="3100290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2554" name="Google Shape;2554;p100"/>
          <p:cNvSpPr txBox="1"/>
          <p:nvPr>
            <p:ph idx="25" type="subTitle"/>
          </p:nvPr>
        </p:nvSpPr>
        <p:spPr>
          <a:xfrm>
            <a:off x="8324249" y="2986572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555" name="Google Shape;2555;p100"/>
          <p:cNvSpPr txBox="1"/>
          <p:nvPr/>
        </p:nvSpPr>
        <p:spPr>
          <a:xfrm>
            <a:off x="544350" y="7815738"/>
            <a:ext cx="9050700" cy="13373700"/>
          </a:xfrm>
          <a:prstGeom prst="rect">
            <a:avLst/>
          </a:prstGeom>
          <a:solidFill>
            <a:srgbClr val="B6D7A8"/>
          </a:solidFill>
          <a:ln cap="flat" cmpd="sng" w="114300">
            <a:solidFill>
              <a:srgbClr val="2747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</a:t>
            </a: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strong</a:t>
            </a: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courageous means</a:t>
            </a: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[_________]. One detail that supports this from the reading  is  [_________], because [_________]. Another reason I think this is because [_________].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these books [_________] main characters [are/are not] strong and courageous, we know this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also think the book shows us that God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narrative that connects to the theme most is [_________]. I think this because [_________].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6" name="Google Shape;2556;p100"/>
          <p:cNvSpPr/>
          <p:nvPr/>
        </p:nvSpPr>
        <p:spPr>
          <a:xfrm>
            <a:off x="620765" y="5458241"/>
            <a:ext cx="8877762" cy="17804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E0EDE7"/>
                    </a:gs>
                    <a:gs pos="100000">
                      <a:srgbClr val="93B8A6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  <a:t>be strong and 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E0EDE7"/>
                    </a:gs>
                    <a:gs pos="100000">
                      <a:srgbClr val="93B8A6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E0EDE7"/>
                    </a:gs>
                    <a:gs pos="100000">
                      <a:srgbClr val="93B8A6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Syncopate"/>
              </a:rPr>
              <a:t>courageous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6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76" name="Google Shape;576;p56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77" name="Google Shape;577;p56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78" name="Google Shape;578;p56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579" name="Google Shape;579;p56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0" name="Google Shape;580;p56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1" name="Google Shape;581;p56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2" name="Google Shape;582;p56"/>
          <p:cNvSpPr txBox="1"/>
          <p:nvPr/>
        </p:nvSpPr>
        <p:spPr>
          <a:xfrm>
            <a:off x="622638" y="23083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583" name="Google Shape;583;p56"/>
          <p:cNvCxnSpPr/>
          <p:nvPr/>
        </p:nvCxnSpPr>
        <p:spPr>
          <a:xfrm>
            <a:off x="741253" y="17355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4" name="Google Shape;584;p56"/>
          <p:cNvSpPr txBox="1"/>
          <p:nvPr/>
        </p:nvSpPr>
        <p:spPr>
          <a:xfrm>
            <a:off x="6160487" y="24314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5" name="Google Shape;585;p56"/>
          <p:cNvSpPr txBox="1"/>
          <p:nvPr/>
        </p:nvSpPr>
        <p:spPr>
          <a:xfrm>
            <a:off x="2478387" y="2431425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1-24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Twelve Memorial Stones from the Jordan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56"/>
          <p:cNvSpPr txBox="1"/>
          <p:nvPr/>
        </p:nvSpPr>
        <p:spPr>
          <a:xfrm>
            <a:off x="602713" y="5597353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7" name="Google Shape;587;p56"/>
          <p:cNvSpPr txBox="1"/>
          <p:nvPr/>
        </p:nvSpPr>
        <p:spPr>
          <a:xfrm>
            <a:off x="625350" y="14172499"/>
            <a:ext cx="9050700" cy="36765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65A1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Look up the 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definition</a:t>
            </a: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using the interlinear/concordance (blue letter bible)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and/or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Look up the word in a student dictionary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8" name="Google Shape;588;p56"/>
          <p:cNvCxnSpPr/>
          <p:nvPr/>
        </p:nvCxnSpPr>
        <p:spPr>
          <a:xfrm>
            <a:off x="602725" y="82677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56"/>
          <p:cNvSpPr/>
          <p:nvPr/>
        </p:nvSpPr>
        <p:spPr>
          <a:xfrm>
            <a:off x="637450" y="10076125"/>
            <a:ext cx="8981256" cy="30513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EA13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9EAD3"/>
                </a:solidFill>
                <a:latin typeface="Amatic SC"/>
              </a:rPr>
              <a:t>a word or phrase</a:t>
            </a:r>
            <a:br>
              <a:rPr b="0" i="0">
                <a:ln cap="flat" cmpd="sng" w="9525">
                  <a:solidFill>
                    <a:srgbClr val="FEA13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9EAD3"/>
                </a:solidFill>
                <a:latin typeface="Amatic SC"/>
              </a:rPr>
            </a:br>
            <a:r>
              <a:rPr b="0" i="0">
                <a:ln cap="flat" cmpd="sng" w="9525">
                  <a:solidFill>
                    <a:srgbClr val="FEA13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9EAD3"/>
                </a:solidFill>
                <a:latin typeface="Amatic SC"/>
              </a:rPr>
              <a:t>i don't understand</a:t>
            </a:r>
          </a:p>
        </p:txBody>
      </p:sp>
      <p:sp>
        <p:nvSpPr>
          <p:cNvPr id="590" name="Google Shape;590;p56"/>
          <p:cNvSpPr txBox="1"/>
          <p:nvPr>
            <p:ph idx="1" type="subTitle"/>
          </p:nvPr>
        </p:nvSpPr>
        <p:spPr>
          <a:xfrm>
            <a:off x="602714" y="8690756"/>
            <a:ext cx="8877300" cy="8517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 a confusing word or phrase. Double click to edit.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1" name="Google Shape;591;p56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92" name="Google Shape;592;p56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93" name="Google Shape;593;p56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94" name="Google Shape;594;p56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95" name="Google Shape;595;p56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96" name="Google Shape;596;p56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597" name="Google Shape;597;p56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598" name="Google Shape;598;p56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599" name="Google Shape;599;p56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00" name="Google Shape;600;p56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01" name="Google Shape;601;p56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602" name="Google Shape;602;p56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03" name="Google Shape;603;p56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04" name="Google Shape;604;p56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605" name="Google Shape;605;p56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06" name="Google Shape;606;p56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07" name="Google Shape;607;p56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08" name="Google Shape;608;p56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09" name="Google Shape;609;p56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10" name="Google Shape;610;p56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611" name="Google Shape;611;p56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612" name="Google Shape;612;p56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13" name="Google Shape;613;p56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614" name="Google Shape;614;p56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7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20" name="Google Shape;620;p57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21" name="Google Shape;621;p57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22" name="Google Shape;622;p57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623" name="Google Shape;623;p57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4" name="Google Shape;624;p57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5" name="Google Shape;625;p57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6" name="Google Shape;626;p57"/>
          <p:cNvSpPr txBox="1"/>
          <p:nvPr/>
        </p:nvSpPr>
        <p:spPr>
          <a:xfrm>
            <a:off x="629750" y="2249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627" name="Google Shape;627;p57"/>
          <p:cNvCxnSpPr/>
          <p:nvPr/>
        </p:nvCxnSpPr>
        <p:spPr>
          <a:xfrm>
            <a:off x="748366" y="1676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8" name="Google Shape;628;p57"/>
          <p:cNvSpPr txBox="1"/>
          <p:nvPr/>
        </p:nvSpPr>
        <p:spPr>
          <a:xfrm>
            <a:off x="6167600" y="23725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9" name="Google Shape;629;p57"/>
          <p:cNvSpPr txBox="1"/>
          <p:nvPr/>
        </p:nvSpPr>
        <p:spPr>
          <a:xfrm>
            <a:off x="2485499" y="2372550"/>
            <a:ext cx="35127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New Generation Circumcised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57"/>
          <p:cNvSpPr txBox="1"/>
          <p:nvPr/>
        </p:nvSpPr>
        <p:spPr>
          <a:xfrm>
            <a:off x="629750" y="553092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31" name="Google Shape;631;p57"/>
          <p:cNvSpPr txBox="1"/>
          <p:nvPr/>
        </p:nvSpPr>
        <p:spPr>
          <a:xfrm>
            <a:off x="6167600" y="565399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2" name="Google Shape;632;p57"/>
          <p:cNvSpPr txBox="1"/>
          <p:nvPr/>
        </p:nvSpPr>
        <p:spPr>
          <a:xfrm>
            <a:off x="2485499" y="565400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10-12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First Passover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Canaan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57"/>
          <p:cNvSpPr txBox="1"/>
          <p:nvPr/>
        </p:nvSpPr>
        <p:spPr>
          <a:xfrm>
            <a:off x="629675" y="15488327"/>
            <a:ext cx="9050700" cy="26799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4" name="Google Shape;634;p57"/>
          <p:cNvSpPr txBox="1"/>
          <p:nvPr/>
        </p:nvSpPr>
        <p:spPr>
          <a:xfrm>
            <a:off x="624125" y="12314896"/>
            <a:ext cx="9050700" cy="28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5" name="Google Shape;635;p57"/>
          <p:cNvSpPr txBox="1"/>
          <p:nvPr/>
        </p:nvSpPr>
        <p:spPr>
          <a:xfrm>
            <a:off x="612675" y="88123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36" name="Google Shape;636;p57"/>
          <p:cNvSpPr txBox="1"/>
          <p:nvPr/>
        </p:nvSpPr>
        <p:spPr>
          <a:xfrm>
            <a:off x="6150525" y="89354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7" name="Google Shape;637;p57"/>
          <p:cNvSpPr txBox="1"/>
          <p:nvPr/>
        </p:nvSpPr>
        <p:spPr>
          <a:xfrm>
            <a:off x="2468424" y="89354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13-15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Commander of the Lord’s Army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57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39" name="Google Shape;639;p57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40" name="Google Shape;640;p57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41" name="Google Shape;641;p57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42" name="Google Shape;642;p57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43" name="Google Shape;643;p57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44" name="Google Shape;644;p57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45" name="Google Shape;645;p57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646" name="Google Shape;646;p57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47" name="Google Shape;647;p57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48" name="Google Shape;648;p57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649" name="Google Shape;649;p57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50" name="Google Shape;650;p57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51" name="Google Shape;651;p57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652" name="Google Shape;652;p57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53" name="Google Shape;653;p57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54" name="Google Shape;654;p57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55" name="Google Shape;655;p57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56" name="Google Shape;656;p57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57" name="Google Shape;657;p57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658" name="Google Shape;658;p57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659" name="Google Shape;659;p57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60" name="Google Shape;660;p57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661" name="Google Shape;661;p57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8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67" name="Google Shape;667;p58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68" name="Google Shape;668;p58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69" name="Google Shape;669;p58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670" name="Google Shape;670;p58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1" name="Google Shape;671;p58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2" name="Google Shape;672;p58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673" name="Google Shape;673;p58"/>
          <p:cNvCxnSpPr/>
          <p:nvPr/>
        </p:nvCxnSpPr>
        <p:spPr>
          <a:xfrm>
            <a:off x="741253" y="17355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4" name="Google Shape;674;p58"/>
          <p:cNvSpPr txBox="1"/>
          <p:nvPr/>
        </p:nvSpPr>
        <p:spPr>
          <a:xfrm>
            <a:off x="602713" y="5597353"/>
            <a:ext cx="9050700" cy="2081400"/>
          </a:xfrm>
          <a:prstGeom prst="rect">
            <a:avLst/>
          </a:prstGeom>
          <a:solidFill>
            <a:srgbClr val="F8E4AA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Describe a place that you have read about in this section. 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5" name="Google Shape;675;p58"/>
          <p:cNvSpPr txBox="1"/>
          <p:nvPr/>
        </p:nvSpPr>
        <p:spPr>
          <a:xfrm>
            <a:off x="625350" y="16878299"/>
            <a:ext cx="9050700" cy="9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Cite where the place is found in Joshua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76" name="Google Shape;676;p58"/>
          <p:cNvCxnSpPr/>
          <p:nvPr/>
        </p:nvCxnSpPr>
        <p:spPr>
          <a:xfrm>
            <a:off x="602725" y="8267700"/>
            <a:ext cx="8877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58"/>
          <p:cNvSpPr txBox="1"/>
          <p:nvPr>
            <p:ph idx="1" type="subTitle"/>
          </p:nvPr>
        </p:nvSpPr>
        <p:spPr>
          <a:xfrm>
            <a:off x="602714" y="8690756"/>
            <a:ext cx="8877300" cy="1298100"/>
          </a:xfrm>
          <a:prstGeom prst="rect">
            <a:avLst/>
          </a:prstGeom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map or a picture which illustrates the place you have described..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58"/>
          <p:cNvSpPr/>
          <p:nvPr/>
        </p:nvSpPr>
        <p:spPr>
          <a:xfrm>
            <a:off x="664800" y="10287000"/>
            <a:ext cx="9050700" cy="609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9" name="Google Shape;679;p58"/>
          <p:cNvSpPr/>
          <p:nvPr/>
        </p:nvSpPr>
        <p:spPr>
          <a:xfrm>
            <a:off x="516025" y="2356223"/>
            <a:ext cx="9050697" cy="26205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D9691B"/>
                </a:solidFill>
                <a:latin typeface="Syncopate"/>
              </a:rPr>
              <a:t>a city</a:t>
            </a:r>
            <a:br>
              <a:rPr b="1" i="0">
                <a:ln>
                  <a:noFill/>
                </a:ln>
                <a:solidFill>
                  <a:srgbClr val="D9691B"/>
                </a:solidFill>
                <a:latin typeface="Syncopate"/>
              </a:rPr>
            </a:br>
            <a:r>
              <a:rPr b="1" i="0">
                <a:ln>
                  <a:noFill/>
                </a:ln>
                <a:solidFill>
                  <a:srgbClr val="D9691B"/>
                </a:solidFill>
                <a:latin typeface="Syncopate"/>
              </a:rPr>
              <a:t>or place</a:t>
            </a:r>
          </a:p>
        </p:txBody>
      </p:sp>
      <p:sp>
        <p:nvSpPr>
          <p:cNvPr id="680" name="Google Shape;680;p58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81" name="Google Shape;681;p58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82" name="Google Shape;682;p58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83" name="Google Shape;683;p58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84" name="Google Shape;684;p58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85" name="Google Shape;685;p58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686" name="Google Shape;686;p58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87" name="Google Shape;687;p58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688" name="Google Shape;688;p58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89" name="Google Shape;689;p58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90" name="Google Shape;690;p58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691" name="Google Shape;691;p58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92" name="Google Shape;692;p58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93" name="Google Shape;693;p58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694" name="Google Shape;694;p58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95" name="Google Shape;695;p58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96" name="Google Shape;696;p58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97" name="Google Shape;697;p58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98" name="Google Shape;698;p58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699" name="Google Shape;699;p58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700" name="Google Shape;700;p58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701" name="Google Shape;701;p58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02" name="Google Shape;702;p58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703" name="Google Shape;703;p58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9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09" name="Google Shape;709;p59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0" name="Google Shape;710;p59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11" name="Google Shape;711;p59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712" name="Google Shape;712;p59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3" name="Google Shape;713;p59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4" name="Google Shape;714;p59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5" name="Google Shape;715;p59"/>
          <p:cNvSpPr txBox="1"/>
          <p:nvPr/>
        </p:nvSpPr>
        <p:spPr>
          <a:xfrm>
            <a:off x="622638" y="23083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716" name="Google Shape;716;p59"/>
          <p:cNvCxnSpPr/>
          <p:nvPr/>
        </p:nvCxnSpPr>
        <p:spPr>
          <a:xfrm>
            <a:off x="741253" y="1735589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7" name="Google Shape;717;p59"/>
          <p:cNvSpPr txBox="1"/>
          <p:nvPr/>
        </p:nvSpPr>
        <p:spPr>
          <a:xfrm>
            <a:off x="6160487" y="24314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18" name="Google Shape;718;p59"/>
          <p:cNvSpPr txBox="1"/>
          <p:nvPr/>
        </p:nvSpPr>
        <p:spPr>
          <a:xfrm>
            <a:off x="2478387" y="2431425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1-27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Fall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Jericho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59"/>
          <p:cNvSpPr txBox="1"/>
          <p:nvPr/>
        </p:nvSpPr>
        <p:spPr>
          <a:xfrm>
            <a:off x="602713" y="5597353"/>
            <a:ext cx="9050700" cy="20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0" name="Google Shape;720;p59"/>
          <p:cNvSpPr txBox="1"/>
          <p:nvPr/>
        </p:nvSpPr>
        <p:spPr>
          <a:xfrm>
            <a:off x="639713" y="8945138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721" name="Google Shape;721;p59"/>
          <p:cNvCxnSpPr/>
          <p:nvPr/>
        </p:nvCxnSpPr>
        <p:spPr>
          <a:xfrm>
            <a:off x="758328" y="8372376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2" name="Google Shape;722;p59"/>
          <p:cNvSpPr txBox="1"/>
          <p:nvPr/>
        </p:nvSpPr>
        <p:spPr>
          <a:xfrm>
            <a:off x="6177562" y="9068207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3" name="Google Shape;723;p59"/>
          <p:cNvSpPr txBox="1"/>
          <p:nvPr/>
        </p:nvSpPr>
        <p:spPr>
          <a:xfrm>
            <a:off x="2495462" y="9068213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Israel Defeated </a:t>
            </a:r>
            <a:b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Ai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4" name="Google Shape;724;p59"/>
          <p:cNvSpPr txBox="1"/>
          <p:nvPr/>
        </p:nvSpPr>
        <p:spPr>
          <a:xfrm>
            <a:off x="629788" y="12037450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25" name="Google Shape;725;p59"/>
          <p:cNvSpPr txBox="1"/>
          <p:nvPr/>
        </p:nvSpPr>
        <p:spPr>
          <a:xfrm>
            <a:off x="6167637" y="12160520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6" name="Google Shape;726;p59"/>
          <p:cNvSpPr txBox="1"/>
          <p:nvPr/>
        </p:nvSpPr>
        <p:spPr>
          <a:xfrm>
            <a:off x="2485537" y="12160525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10-26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Sin of Achan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59"/>
          <p:cNvSpPr txBox="1"/>
          <p:nvPr/>
        </p:nvSpPr>
        <p:spPr>
          <a:xfrm>
            <a:off x="624163" y="15288359"/>
            <a:ext cx="9050700" cy="28692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rgbClr val="D969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How did Achan sin?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8" name="Google Shape;728;p59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29" name="Google Shape;729;p59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30" name="Google Shape;730;p59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31" name="Google Shape;731;p59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32" name="Google Shape;732;p59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33" name="Google Shape;733;p59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34" name="Google Shape;734;p59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35" name="Google Shape;735;p59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736" name="Google Shape;736;p59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37" name="Google Shape;737;p59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38" name="Google Shape;738;p59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739" name="Google Shape;739;p59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40" name="Google Shape;740;p59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41" name="Google Shape;741;p59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742" name="Google Shape;742;p59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743" name="Google Shape;743;p59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744" name="Google Shape;744;p59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745" name="Google Shape;745;p59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746" name="Google Shape;746;p59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47" name="Google Shape;747;p59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748" name="Google Shape;748;p59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749" name="Google Shape;749;p59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50" name="Google Shape;750;p59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751" name="Google Shape;751;p59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0"/>
          <p:cNvSpPr/>
          <p:nvPr/>
        </p:nvSpPr>
        <p:spPr>
          <a:xfrm rot="5400000">
            <a:off x="-3850600" y="4375850"/>
            <a:ext cx="18005700" cy="10275600"/>
          </a:xfrm>
          <a:prstGeom prst="rect">
            <a:avLst/>
          </a:prstGeom>
          <a:solidFill>
            <a:srgbClr val="75412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57" name="Google Shape;757;p60"/>
          <p:cNvSpPr txBox="1"/>
          <p:nvPr>
            <p:ph idx="4" type="subTitle"/>
          </p:nvPr>
        </p:nvSpPr>
        <p:spPr>
          <a:xfrm>
            <a:off x="8541193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58" name="Google Shape;758;p60"/>
          <p:cNvSpPr txBox="1"/>
          <p:nvPr>
            <p:ph idx="5" type="subTitle"/>
          </p:nvPr>
        </p:nvSpPr>
        <p:spPr>
          <a:xfrm>
            <a:off x="81658" y="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59" name="Google Shape;759;p60"/>
          <p:cNvSpPr txBox="1"/>
          <p:nvPr>
            <p:ph idx="26" type="subTitle"/>
          </p:nvPr>
        </p:nvSpPr>
        <p:spPr>
          <a:xfrm>
            <a:off x="2324101" y="0"/>
            <a:ext cx="59571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STRONG AND COURAGEOUS</a:t>
            </a:r>
            <a:endParaRPr/>
          </a:p>
        </p:txBody>
      </p:sp>
      <p:sp>
        <p:nvSpPr>
          <p:cNvPr id="760" name="Google Shape;760;p60"/>
          <p:cNvSpPr txBox="1"/>
          <p:nvPr>
            <p:ph idx="6" type="subTitle"/>
          </p:nvPr>
        </p:nvSpPr>
        <p:spPr>
          <a:xfrm>
            <a:off x="95808" y="519964"/>
            <a:ext cx="1644000" cy="5982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LTCNW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1" name="Google Shape;761;p60"/>
          <p:cNvSpPr txBox="1"/>
          <p:nvPr>
            <p:ph idx="27" type="subTitle"/>
          </p:nvPr>
        </p:nvSpPr>
        <p:spPr>
          <a:xfrm>
            <a:off x="3511306" y="524350"/>
            <a:ext cx="3281700" cy="6009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JOSHUA 1-12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2" name="Google Shape;762;p60"/>
          <p:cNvSpPr txBox="1"/>
          <p:nvPr>
            <p:ph idx="7" type="subTitle"/>
          </p:nvPr>
        </p:nvSpPr>
        <p:spPr>
          <a:xfrm>
            <a:off x="8556541" y="495298"/>
            <a:ext cx="16428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3" name="Google Shape;763;p60"/>
          <p:cNvSpPr txBox="1"/>
          <p:nvPr/>
        </p:nvSpPr>
        <p:spPr>
          <a:xfrm>
            <a:off x="629750" y="22494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8</a:t>
            </a:r>
            <a:endParaRPr sz="72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764" name="Google Shape;764;p60"/>
          <p:cNvCxnSpPr/>
          <p:nvPr/>
        </p:nvCxnSpPr>
        <p:spPr>
          <a:xfrm>
            <a:off x="748366" y="1676714"/>
            <a:ext cx="8931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60"/>
          <p:cNvSpPr txBox="1"/>
          <p:nvPr/>
        </p:nvSpPr>
        <p:spPr>
          <a:xfrm>
            <a:off x="6167600" y="23725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6" name="Google Shape;766;p60"/>
          <p:cNvSpPr txBox="1"/>
          <p:nvPr/>
        </p:nvSpPr>
        <p:spPr>
          <a:xfrm>
            <a:off x="2485499" y="2372550"/>
            <a:ext cx="35127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1-29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Fall of Ai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60"/>
          <p:cNvSpPr txBox="1"/>
          <p:nvPr/>
        </p:nvSpPr>
        <p:spPr>
          <a:xfrm>
            <a:off x="629750" y="6097575"/>
            <a:ext cx="16428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68" name="Google Shape;768;p60"/>
          <p:cNvSpPr txBox="1"/>
          <p:nvPr/>
        </p:nvSpPr>
        <p:spPr>
          <a:xfrm>
            <a:off x="6167600" y="6220645"/>
            <a:ext cx="3512700" cy="27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thing I learned is that…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9" name="Google Shape;769;p60"/>
          <p:cNvSpPr txBox="1"/>
          <p:nvPr/>
        </p:nvSpPr>
        <p:spPr>
          <a:xfrm>
            <a:off x="2485499" y="6220650"/>
            <a:ext cx="35127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0625" lIns="200625" spcFirstLastPara="1" rIns="200625" wrap="square" tIns="200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30-35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Joshua Renews the Covenant</a:t>
            </a:r>
            <a:endParaRPr b="1" sz="2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60"/>
          <p:cNvSpPr txBox="1"/>
          <p:nvPr/>
        </p:nvSpPr>
        <p:spPr>
          <a:xfrm>
            <a:off x="629675" y="13024913"/>
            <a:ext cx="9050700" cy="3831300"/>
          </a:xfrm>
          <a:prstGeom prst="rect">
            <a:avLst/>
          </a:prstGeom>
          <a:solidFill>
            <a:srgbClr val="F8E4AA"/>
          </a:solidFill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One question I have is…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71" name="Google Shape;771;p60"/>
          <p:cNvSpPr txBox="1"/>
          <p:nvPr/>
        </p:nvSpPr>
        <p:spPr>
          <a:xfrm>
            <a:off x="624125" y="9805684"/>
            <a:ext cx="9050700" cy="286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200625" lIns="200625" spcFirstLastPara="1" rIns="200625" wrap="square" tIns="200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This chapter is about…</a:t>
            </a:r>
            <a:endParaRPr sz="3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72" name="Google Shape;772;p60"/>
          <p:cNvSpPr/>
          <p:nvPr/>
        </p:nvSpPr>
        <p:spPr>
          <a:xfrm rot="5400000">
            <a:off x="4806450" y="13708275"/>
            <a:ext cx="668100" cy="10287000"/>
          </a:xfrm>
          <a:prstGeom prst="rect">
            <a:avLst/>
          </a:prstGeom>
          <a:solidFill>
            <a:srgbClr val="D9691B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73" name="Google Shape;773;p60"/>
          <p:cNvSpPr/>
          <p:nvPr/>
        </p:nvSpPr>
        <p:spPr>
          <a:xfrm rot="5400000">
            <a:off x="4823100" y="14342375"/>
            <a:ext cx="634800" cy="10287000"/>
          </a:xfrm>
          <a:prstGeom prst="rect">
            <a:avLst/>
          </a:prstGeom>
          <a:solidFill>
            <a:srgbClr val="FEA13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74" name="Google Shape;774;p60"/>
          <p:cNvSpPr/>
          <p:nvPr/>
        </p:nvSpPr>
        <p:spPr>
          <a:xfrm rot="5400000">
            <a:off x="4823100" y="14959948"/>
            <a:ext cx="634800" cy="10287000"/>
          </a:xfrm>
          <a:prstGeom prst="rect">
            <a:avLst/>
          </a:prstGeom>
          <a:solidFill>
            <a:srgbClr val="FBBF6A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75" name="Google Shape;775;p60"/>
          <p:cNvSpPr/>
          <p:nvPr/>
        </p:nvSpPr>
        <p:spPr>
          <a:xfrm rot="5400000">
            <a:off x="4815750" y="16819958"/>
            <a:ext cx="649500" cy="10287000"/>
          </a:xfrm>
          <a:prstGeom prst="rect">
            <a:avLst/>
          </a:prstGeom>
          <a:solidFill>
            <a:srgbClr val="274768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76" name="Google Shape;776;p60"/>
          <p:cNvSpPr/>
          <p:nvPr/>
        </p:nvSpPr>
        <p:spPr>
          <a:xfrm rot="5400000">
            <a:off x="4823100" y="16195035"/>
            <a:ext cx="634800" cy="10287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77" name="Google Shape;777;p60"/>
          <p:cNvSpPr/>
          <p:nvPr/>
        </p:nvSpPr>
        <p:spPr>
          <a:xfrm rot="5400000">
            <a:off x="4823100" y="15577461"/>
            <a:ext cx="634800" cy="10287000"/>
          </a:xfrm>
          <a:prstGeom prst="rect">
            <a:avLst/>
          </a:prstGeom>
          <a:solidFill>
            <a:srgbClr val="65A19F"/>
          </a:solidFill>
          <a:ln>
            <a:noFill/>
          </a:ln>
        </p:spPr>
        <p:txBody>
          <a:bodyPr anchorCtr="0" anchor="ctr" bIns="200625" lIns="200625" spcFirstLastPara="1" rIns="200625" wrap="square" tIns="20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</p:txBody>
      </p:sp>
      <p:sp>
        <p:nvSpPr>
          <p:cNvPr id="778" name="Google Shape;778;p60"/>
          <p:cNvSpPr txBox="1"/>
          <p:nvPr>
            <p:ph idx="8" type="subTitle"/>
          </p:nvPr>
        </p:nvSpPr>
        <p:spPr>
          <a:xfrm>
            <a:off x="81658" y="1855063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79" name="Google Shape;779;p60"/>
          <p:cNvSpPr txBox="1"/>
          <p:nvPr>
            <p:ph idx="28" type="subTitle"/>
          </p:nvPr>
        </p:nvSpPr>
        <p:spPr>
          <a:xfrm>
            <a:off x="3505850" y="18581234"/>
            <a:ext cx="3281700" cy="6060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13-24</a:t>
            </a:r>
            <a:endParaRPr/>
          </a:p>
        </p:txBody>
      </p:sp>
      <p:sp>
        <p:nvSpPr>
          <p:cNvPr id="780" name="Google Shape;780;p60"/>
          <p:cNvSpPr txBox="1"/>
          <p:nvPr>
            <p:ph idx="9" type="subTitle"/>
          </p:nvPr>
        </p:nvSpPr>
        <p:spPr>
          <a:xfrm>
            <a:off x="8390161" y="1855063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81" name="Google Shape;781;p60"/>
          <p:cNvSpPr txBox="1"/>
          <p:nvPr>
            <p:ph idx="13" type="subTitle"/>
          </p:nvPr>
        </p:nvSpPr>
        <p:spPr>
          <a:xfrm>
            <a:off x="81658" y="19168190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82" name="Google Shape;782;p60"/>
          <p:cNvSpPr txBox="1"/>
          <p:nvPr>
            <p:ph idx="14" type="subTitle"/>
          </p:nvPr>
        </p:nvSpPr>
        <p:spPr>
          <a:xfrm>
            <a:off x="3502700" y="19216794"/>
            <a:ext cx="32880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1-10</a:t>
            </a:r>
            <a:endParaRPr/>
          </a:p>
        </p:txBody>
      </p:sp>
      <p:sp>
        <p:nvSpPr>
          <p:cNvPr id="783" name="Google Shape;783;p60"/>
          <p:cNvSpPr txBox="1"/>
          <p:nvPr>
            <p:ph idx="15" type="subTitle"/>
          </p:nvPr>
        </p:nvSpPr>
        <p:spPr>
          <a:xfrm>
            <a:off x="8401249" y="19168190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84" name="Google Shape;784;p60"/>
          <p:cNvSpPr txBox="1"/>
          <p:nvPr>
            <p:ph idx="16" type="subTitle"/>
          </p:nvPr>
        </p:nvSpPr>
        <p:spPr>
          <a:xfrm>
            <a:off x="81658" y="19785744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85" name="Google Shape;785;p60"/>
          <p:cNvSpPr txBox="1"/>
          <p:nvPr>
            <p:ph idx="29" type="subTitle"/>
          </p:nvPr>
        </p:nvSpPr>
        <p:spPr>
          <a:xfrm>
            <a:off x="3505850" y="1987005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JUDGES 11-21</a:t>
            </a:r>
            <a:endParaRPr/>
          </a:p>
        </p:txBody>
      </p:sp>
      <p:sp>
        <p:nvSpPr>
          <p:cNvPr id="786" name="Google Shape;786;p60"/>
          <p:cNvSpPr txBox="1"/>
          <p:nvPr>
            <p:ph idx="17" type="subTitle"/>
          </p:nvPr>
        </p:nvSpPr>
        <p:spPr>
          <a:xfrm>
            <a:off x="8401249" y="19785744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787" name="Google Shape;787;p60"/>
          <p:cNvSpPr txBox="1"/>
          <p:nvPr>
            <p:ph idx="18" type="subTitle"/>
          </p:nvPr>
        </p:nvSpPr>
        <p:spPr>
          <a:xfrm>
            <a:off x="81658" y="21664836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LTCNW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788" name="Google Shape;788;p60"/>
          <p:cNvSpPr txBox="1"/>
          <p:nvPr>
            <p:ph idx="19" type="subTitle"/>
          </p:nvPr>
        </p:nvSpPr>
        <p:spPr>
          <a:xfrm>
            <a:off x="3505850" y="2166483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THEME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789" name="Google Shape;789;p60"/>
          <p:cNvSpPr txBox="1"/>
          <p:nvPr>
            <p:ph idx="20" type="subTitle"/>
          </p:nvPr>
        </p:nvSpPr>
        <p:spPr>
          <a:xfrm>
            <a:off x="8401249" y="21664836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08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790" name="Google Shape;790;p60"/>
          <p:cNvSpPr txBox="1"/>
          <p:nvPr>
            <p:ph idx="21" type="subTitle"/>
          </p:nvPr>
        </p:nvSpPr>
        <p:spPr>
          <a:xfrm>
            <a:off x="81658" y="21039407"/>
            <a:ext cx="1644000" cy="6054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91" name="Google Shape;791;p60"/>
          <p:cNvSpPr txBox="1"/>
          <p:nvPr>
            <p:ph idx="22" type="subTitle"/>
          </p:nvPr>
        </p:nvSpPr>
        <p:spPr>
          <a:xfrm>
            <a:off x="3505850" y="21087776"/>
            <a:ext cx="3281700" cy="6237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</a:t>
            </a:r>
            <a:endParaRPr/>
          </a:p>
        </p:txBody>
      </p:sp>
      <p:sp>
        <p:nvSpPr>
          <p:cNvPr id="792" name="Google Shape;792;p60"/>
          <p:cNvSpPr txBox="1"/>
          <p:nvPr>
            <p:ph idx="23" type="subTitle"/>
          </p:nvPr>
        </p:nvSpPr>
        <p:spPr>
          <a:xfrm>
            <a:off x="8401249" y="21020851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793" name="Google Shape;793;p60"/>
          <p:cNvSpPr txBox="1"/>
          <p:nvPr>
            <p:ph idx="24" type="subTitle"/>
          </p:nvPr>
        </p:nvSpPr>
        <p:spPr>
          <a:xfrm>
            <a:off x="81658" y="20403297"/>
            <a:ext cx="16440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LTCNW</a:t>
            </a:r>
            <a:endParaRPr/>
          </a:p>
        </p:txBody>
      </p:sp>
      <p:sp>
        <p:nvSpPr>
          <p:cNvPr id="794" name="Google Shape;794;p60"/>
          <p:cNvSpPr txBox="1"/>
          <p:nvPr>
            <p:ph idx="30" type="subTitle"/>
          </p:nvPr>
        </p:nvSpPr>
        <p:spPr>
          <a:xfrm>
            <a:off x="3505850" y="20517015"/>
            <a:ext cx="3281700" cy="541200"/>
          </a:xfrm>
          <a:prstGeom prst="rect">
            <a:avLst/>
          </a:prstGeom>
        </p:spPr>
        <p:txBody>
          <a:bodyPr anchorCtr="0" anchor="t" bIns="100275" lIns="100275" spcFirstLastPara="1" rIns="100275" wrap="square" tIns="100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</a:t>
            </a:r>
            <a:endParaRPr/>
          </a:p>
        </p:txBody>
      </p:sp>
      <p:sp>
        <p:nvSpPr>
          <p:cNvPr id="795" name="Google Shape;795;p60"/>
          <p:cNvSpPr txBox="1"/>
          <p:nvPr>
            <p:ph idx="25" type="subTitle"/>
          </p:nvPr>
        </p:nvSpPr>
        <p:spPr>
          <a:xfrm>
            <a:off x="8401249" y="20403297"/>
            <a:ext cx="1790400" cy="623700"/>
          </a:xfrm>
          <a:prstGeom prst="rect">
            <a:avLst/>
          </a:prstGeom>
        </p:spPr>
        <p:txBody>
          <a:bodyPr anchorCtr="0" anchor="t" bIns="160525" lIns="200625" spcFirstLastPara="1" rIns="200625" wrap="square" tIns="160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vent Facilitation">
  <a:themeElements>
    <a:clrScheme name="Simple Light">
      <a:dk1>
        <a:srgbClr val="F0EBD9"/>
      </a:dk1>
      <a:lt1>
        <a:srgbClr val="0E101A"/>
      </a:lt1>
      <a:dk2>
        <a:srgbClr val="FEFFAA"/>
      </a:dk2>
      <a:lt2>
        <a:srgbClr val="799B7A"/>
      </a:lt2>
      <a:accent1>
        <a:srgbClr val="B9E1DB"/>
      </a:accent1>
      <a:accent2>
        <a:srgbClr val="F55802"/>
      </a:accent2>
      <a:accent3>
        <a:srgbClr val="EFA3B1"/>
      </a:accent3>
      <a:accent4>
        <a:srgbClr val="F2D519"/>
      </a:accent4>
      <a:accent5>
        <a:srgbClr val="B6D5C6"/>
      </a:accent5>
      <a:accent6>
        <a:srgbClr val="41658A"/>
      </a:accent6>
      <a:hlink>
        <a:srgbClr val="6F25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